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DE4059-7F4C-48D1-B18B-9C492552B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CA9F49E-F960-42BC-82DD-B1DFD9182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135FFF-E8D0-4C1C-910C-8867F5D93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E22278-3F2E-4A9D-8198-D8103706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BFA5F4-A552-4589-ABE5-0CBACB8DE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924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86B642-85C0-4D8F-A886-B961B9CC5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CCEF5F-7E90-4BC5-9510-CF7769561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87F732-C529-449A-88C4-AFC7F8044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20FA7E9-34E8-4B84-9AFD-2B579DBC9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F8C2E2-D8E6-46DE-876F-D8C04A7DB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41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BC968C-4EDF-4746-88C9-82321AE8F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7F201FD-C5B2-449A-B906-1CBA2EF52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9C286F-ABC4-42B1-BEDF-584D1A1A5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0196E2-16ED-4D5B-B98A-79B0E013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30B9D-8406-4B30-9037-67B285D2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454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83E649-F66E-4E18-A860-8FE6BF4BF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5AEB9E-93AC-4890-B238-44FC75A29C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50FF36-EA5B-4776-BBD3-A8E929233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A89CB8-EF9D-4CD1-B361-B9C6F45C9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0775DE7-C06E-4148-8F01-4B5944848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3D3D9F-B9CA-4A0A-8594-99D8AFB18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0943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75817-8C3F-4E9E-A601-2FC798720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6E5FC3-1037-41B4-A161-25D8516C6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5DAE0E5-1FE3-4C41-A3A8-7405AB0A0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3D03A50-E118-4295-9997-71E5A90550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950D015-E96D-4006-AB0E-ECE40EAE6D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A57DA62-5A36-498C-B3C2-DAEF674A4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643C7A3-0B50-4597-A0C4-AC6878928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30351C3-1EA9-4D06-9FDB-571450D51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100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927EDC-7D18-4098-A0D5-41ED698FB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398C8CF-C7BC-404D-92BE-A6F2BBB7A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1B4D66-DD59-4E17-8CF8-757814C4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F6102C-8BC3-4AA2-99D7-768CC624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83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D88F47-E6C4-4B40-9981-293081666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AFBDC95-406F-4CB8-BF3E-A908E9729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8DFB69-57F8-40C9-977C-4C61244CD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4444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062FBB-F418-4F43-A46F-3CDD7FC72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770EA2-81F1-4BEC-B7E3-822BAE008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1A1C6FA-01AF-4928-8BCF-FE944C9DC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6814FE-0265-4C2E-A91C-50749FD8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E15FB10-EEE3-46A6-86B2-56A99537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43FAB4-E1EA-4CA6-9722-3C11CAE58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648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F8937-CCEF-4FBA-B254-3BFCD343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ABAEF2-68E0-46A0-9CF9-7F5A410C4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64940DE-7D8F-4F94-986B-4AD40E67A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72365D5-A192-4FC0-AEA6-7FBC52EB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9F6AA17-BD82-4071-8EC0-44E8025F1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56F470-5EDC-4524-B65E-E1A3F79C3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6302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9B54F7-61E5-4ED8-92BA-2BADA9EB0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E79889-A517-468E-A99F-1EF54340F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3F18FF3-355A-428E-AF82-41FF6B0B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AAC37B-C0D3-465C-AB2C-EB4FBB2AC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241393-EFAA-41F9-AB3C-C74E2DB5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1635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38A20F8-7F54-434F-94FD-F459B7148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5F6B1EC-7BCB-4702-84EF-F71A387C0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D58C5B-C9F1-41DF-A6C4-8DB10F71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4DA6AA-34BD-41D8-94A7-EAA95BE65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901019-1D6B-4583-A766-14A3A1A8B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176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D8350C2-11AC-495F-812F-558E7440A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F95E0C-22ED-4A59-806B-3A5BDF6C1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CF1FC1-7705-49CB-9AA0-A73957DB9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75B51-CACA-4CC9-A0A8-CEE47F16D74E}" type="datetimeFigureOut">
              <a:rPr lang="de-DE" smtClean="0"/>
              <a:t>04.10.2020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36EFEA-7BEA-462C-843E-9C4072EFBE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EA0E04-CE6F-4900-A4FF-DA61989DE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D647D-E815-45FC-840A-DEEFF8AD57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780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rafik 66">
            <a:extLst>
              <a:ext uri="{FF2B5EF4-FFF2-40B4-BE49-F238E27FC236}">
                <a16:creationId xmlns:a16="http://schemas.microsoft.com/office/drawing/2014/main" id="{E53446A1-C568-4AD8-B6C6-6A250450A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68"/>
            <a:ext cx="12192000" cy="681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09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Hendrik Doering</dc:creator>
  <cp:lastModifiedBy>Hendrik Doering</cp:lastModifiedBy>
  <cp:revision>1</cp:revision>
  <dcterms:created xsi:type="dcterms:W3CDTF">2020-10-04T17:13:49Z</dcterms:created>
  <dcterms:modified xsi:type="dcterms:W3CDTF">2020-10-04T17:15:09Z</dcterms:modified>
</cp:coreProperties>
</file>