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61" r:id="rId3"/>
    <p:sldId id="267" r:id="rId4"/>
    <p:sldId id="266" r:id="rId5"/>
    <p:sldId id="268" r:id="rId6"/>
    <p:sldId id="269" r:id="rId7"/>
    <p:sldId id="270" r:id="rId8"/>
  </p:sldIdLst>
  <p:sldSz cx="12192000" cy="9144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5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C29802-CDF8-4A13-BB6D-704888861981}" v="1281" dt="2019-02-21T00:22:58.2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50" d="100"/>
          <a:sy n="50" d="100"/>
        </p:scale>
        <p:origin x="1416" y="108"/>
      </p:cViewPr>
      <p:guideLst>
        <p:guide orient="horz" pos="285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iLi Ong" userId="36d43adc817e4780" providerId="LiveId" clId="{A0C29802-CDF8-4A13-BB6D-704888861981}"/>
    <pc:docChg chg="undo redo custSel addSld delSld modSld sldOrd">
      <pc:chgData name="KaiLi Ong" userId="36d43adc817e4780" providerId="LiveId" clId="{A0C29802-CDF8-4A13-BB6D-704888861981}" dt="2019-02-21T00:22:58.222" v="1277" actId="20577"/>
      <pc:docMkLst>
        <pc:docMk/>
      </pc:docMkLst>
      <pc:sldChg chg="addSp delSp modSp">
        <pc:chgData name="KaiLi Ong" userId="36d43adc817e4780" providerId="LiveId" clId="{A0C29802-CDF8-4A13-BB6D-704888861981}" dt="2019-02-20T23:25:25.388" v="1259" actId="1036"/>
        <pc:sldMkLst>
          <pc:docMk/>
          <pc:sldMk cId="3650758856" sldId="261"/>
        </pc:sldMkLst>
        <pc:spChg chg="mod topLvl">
          <ac:chgData name="KaiLi Ong" userId="36d43adc817e4780" providerId="LiveId" clId="{A0C29802-CDF8-4A13-BB6D-704888861981}" dt="2019-02-20T14:37:56.384" v="745" actId="14100"/>
          <ac:spMkLst>
            <pc:docMk/>
            <pc:sldMk cId="3650758856" sldId="261"/>
            <ac:spMk id="62" creationId="{00000000-0000-0000-0000-000000000000}"/>
          </ac:spMkLst>
        </pc:spChg>
        <pc:spChg chg="mod topLvl">
          <ac:chgData name="KaiLi Ong" userId="36d43adc817e4780" providerId="LiveId" clId="{A0C29802-CDF8-4A13-BB6D-704888861981}" dt="2019-02-20T14:48:24.519" v="840" actId="20577"/>
          <ac:spMkLst>
            <pc:docMk/>
            <pc:sldMk cId="3650758856" sldId="261"/>
            <ac:spMk id="108" creationId="{3217843C-CE5D-439F-9A38-374462C332D3}"/>
          </ac:spMkLst>
        </pc:spChg>
        <pc:spChg chg="del mod topLvl">
          <ac:chgData name="KaiLi Ong" userId="36d43adc817e4780" providerId="LiveId" clId="{A0C29802-CDF8-4A13-BB6D-704888861981}" dt="2019-02-20T12:25:24.512" v="582"/>
          <ac:spMkLst>
            <pc:docMk/>
            <pc:sldMk cId="3650758856" sldId="261"/>
            <ac:spMk id="109" creationId="{F6D7F084-0CC9-4628-9E43-F78AC4CF9D27}"/>
          </ac:spMkLst>
        </pc:spChg>
        <pc:spChg chg="mod topLvl">
          <ac:chgData name="KaiLi Ong" userId="36d43adc817e4780" providerId="LiveId" clId="{A0C29802-CDF8-4A13-BB6D-704888861981}" dt="2019-02-20T12:39:09.948" v="656" actId="255"/>
          <ac:spMkLst>
            <pc:docMk/>
            <pc:sldMk cId="3650758856" sldId="261"/>
            <ac:spMk id="128" creationId="{2BB79EFA-1566-4264-A8C4-2FA69E3C38E0}"/>
          </ac:spMkLst>
        </pc:spChg>
        <pc:spChg chg="mod topLvl">
          <ac:chgData name="KaiLi Ong" userId="36d43adc817e4780" providerId="LiveId" clId="{A0C29802-CDF8-4A13-BB6D-704888861981}" dt="2019-02-20T12:39:09.948" v="656" actId="255"/>
          <ac:spMkLst>
            <pc:docMk/>
            <pc:sldMk cId="3650758856" sldId="261"/>
            <ac:spMk id="129" creationId="{E4517F9F-4216-4B90-AAF7-235355E8ED40}"/>
          </ac:spMkLst>
        </pc:spChg>
        <pc:spChg chg="mod topLvl">
          <ac:chgData name="KaiLi Ong" userId="36d43adc817e4780" providerId="LiveId" clId="{A0C29802-CDF8-4A13-BB6D-704888861981}" dt="2019-02-20T12:39:09.948" v="656" actId="255"/>
          <ac:spMkLst>
            <pc:docMk/>
            <pc:sldMk cId="3650758856" sldId="261"/>
            <ac:spMk id="130" creationId="{6EFC472D-3C09-4BF4-8D73-8F542E3DC274}"/>
          </ac:spMkLst>
        </pc:spChg>
        <pc:spChg chg="mod topLvl">
          <ac:chgData name="KaiLi Ong" userId="36d43adc817e4780" providerId="LiveId" clId="{A0C29802-CDF8-4A13-BB6D-704888861981}" dt="2019-02-20T12:39:09.948" v="656" actId="255"/>
          <ac:spMkLst>
            <pc:docMk/>
            <pc:sldMk cId="3650758856" sldId="261"/>
            <ac:spMk id="131" creationId="{A8E91DC0-CE2B-4680-9F08-860B757FB17F}"/>
          </ac:spMkLst>
        </pc:spChg>
        <pc:spChg chg="mod topLvl">
          <ac:chgData name="KaiLi Ong" userId="36d43adc817e4780" providerId="LiveId" clId="{A0C29802-CDF8-4A13-BB6D-704888861981}" dt="2019-02-20T12:39:09.948" v="656" actId="255"/>
          <ac:spMkLst>
            <pc:docMk/>
            <pc:sldMk cId="3650758856" sldId="261"/>
            <ac:spMk id="132" creationId="{80AE0D9B-21A8-477B-B16A-48BF1B4233B5}"/>
          </ac:spMkLst>
        </pc:spChg>
        <pc:spChg chg="mod topLvl">
          <ac:chgData name="KaiLi Ong" userId="36d43adc817e4780" providerId="LiveId" clId="{A0C29802-CDF8-4A13-BB6D-704888861981}" dt="2019-02-20T14:25:23.040" v="699" actId="1076"/>
          <ac:spMkLst>
            <pc:docMk/>
            <pc:sldMk cId="3650758856" sldId="261"/>
            <ac:spMk id="144" creationId="{70C40E94-2EE7-4658-A6C1-C8B6465FBCE2}"/>
          </ac:spMkLst>
        </pc:spChg>
        <pc:spChg chg="mod topLvl">
          <ac:chgData name="KaiLi Ong" userId="36d43adc817e4780" providerId="LiveId" clId="{A0C29802-CDF8-4A13-BB6D-704888861981}" dt="2019-02-20T14:24:39.311" v="691" actId="1076"/>
          <ac:spMkLst>
            <pc:docMk/>
            <pc:sldMk cId="3650758856" sldId="261"/>
            <ac:spMk id="203" creationId="{61F97023-0AE0-470A-9D80-A4F83392F3B4}"/>
          </ac:spMkLst>
        </pc:spChg>
        <pc:spChg chg="mod topLvl">
          <ac:chgData name="KaiLi Ong" userId="36d43adc817e4780" providerId="LiveId" clId="{A0C29802-CDF8-4A13-BB6D-704888861981}" dt="2019-02-20T14:24:31.247" v="689" actId="1076"/>
          <ac:spMkLst>
            <pc:docMk/>
            <pc:sldMk cId="3650758856" sldId="261"/>
            <ac:spMk id="204" creationId="{257C457E-0105-4278-B0CC-535F75F91FD6}"/>
          </ac:spMkLst>
        </pc:spChg>
        <pc:spChg chg="mod topLvl">
          <ac:chgData name="KaiLi Ong" userId="36d43adc817e4780" providerId="LiveId" clId="{A0C29802-CDF8-4A13-BB6D-704888861981}" dt="2019-02-20T14:24:24.090" v="688" actId="1076"/>
          <ac:spMkLst>
            <pc:docMk/>
            <pc:sldMk cId="3650758856" sldId="261"/>
            <ac:spMk id="205" creationId="{4835A9A2-14F5-4794-999A-7915D469EDDF}"/>
          </ac:spMkLst>
        </pc:spChg>
        <pc:spChg chg="mod topLvl">
          <ac:chgData name="KaiLi Ong" userId="36d43adc817e4780" providerId="LiveId" clId="{A0C29802-CDF8-4A13-BB6D-704888861981}" dt="2019-02-20T14:23:56.584" v="686" actId="1076"/>
          <ac:spMkLst>
            <pc:docMk/>
            <pc:sldMk cId="3650758856" sldId="261"/>
            <ac:spMk id="216" creationId="{278CDB13-51BA-4185-B810-776486FB1FD8}"/>
          </ac:spMkLst>
        </pc:spChg>
        <pc:spChg chg="mod topLvl">
          <ac:chgData name="KaiLi Ong" userId="36d43adc817e4780" providerId="LiveId" clId="{A0C29802-CDF8-4A13-BB6D-704888861981}" dt="2019-02-20T14:24:03.504" v="687" actId="1076"/>
          <ac:spMkLst>
            <pc:docMk/>
            <pc:sldMk cId="3650758856" sldId="261"/>
            <ac:spMk id="220" creationId="{79D1EB23-9052-4EB3-9D39-4999CE175845}"/>
          </ac:spMkLst>
        </pc:spChg>
        <pc:spChg chg="mod topLvl">
          <ac:chgData name="KaiLi Ong" userId="36d43adc817e4780" providerId="LiveId" clId="{A0C29802-CDF8-4A13-BB6D-704888861981}" dt="2019-02-20T14:23:36.664" v="681" actId="1076"/>
          <ac:spMkLst>
            <pc:docMk/>
            <pc:sldMk cId="3650758856" sldId="261"/>
            <ac:spMk id="221" creationId="{202FADB8-3B46-46DE-8AC0-135859B998FA}"/>
          </ac:spMkLst>
        </pc:spChg>
        <pc:spChg chg="add mod">
          <ac:chgData name="KaiLi Ong" userId="36d43adc817e4780" providerId="LiveId" clId="{A0C29802-CDF8-4A13-BB6D-704888861981}" dt="2019-02-20T14:23:39.008" v="682" actId="1076"/>
          <ac:spMkLst>
            <pc:docMk/>
            <pc:sldMk cId="3650758856" sldId="261"/>
            <ac:spMk id="229" creationId="{0E49A410-B58E-4863-A820-09DA3AEFBAB7}"/>
          </ac:spMkLst>
        </pc:spChg>
        <pc:spChg chg="add del mod">
          <ac:chgData name="KaiLi Ong" userId="36d43adc817e4780" providerId="LiveId" clId="{A0C29802-CDF8-4A13-BB6D-704888861981}" dt="2019-02-20T14:26:39.955" v="702"/>
          <ac:spMkLst>
            <pc:docMk/>
            <pc:sldMk cId="3650758856" sldId="261"/>
            <ac:spMk id="230" creationId="{59C5BBFA-EE51-4644-B8D9-2F06EC53A5FD}"/>
          </ac:spMkLst>
        </pc:spChg>
        <pc:spChg chg="add mod">
          <ac:chgData name="KaiLi Ong" userId="36d43adc817e4780" providerId="LiveId" clId="{A0C29802-CDF8-4A13-BB6D-704888861981}" dt="2019-02-20T23:25:11.216" v="1256" actId="164"/>
          <ac:spMkLst>
            <pc:docMk/>
            <pc:sldMk cId="3650758856" sldId="261"/>
            <ac:spMk id="337" creationId="{2E6172CF-9F3B-4537-A6BB-8A40501D6199}"/>
          </ac:spMkLst>
        </pc:spChg>
        <pc:grpChg chg="add mod">
          <ac:chgData name="KaiLi Ong" userId="36d43adc817e4780" providerId="LiveId" clId="{A0C29802-CDF8-4A13-BB6D-704888861981}" dt="2019-02-20T23:25:25.388" v="1259" actId="1036"/>
          <ac:grpSpMkLst>
            <pc:docMk/>
            <pc:sldMk cId="3650758856" sldId="261"/>
            <ac:grpSpMk id="23" creationId="{D0DB413D-C40E-47CD-89D9-7474FC12DD80}"/>
          </ac:grpSpMkLst>
        </pc:grpChg>
        <pc:grpChg chg="del">
          <ac:chgData name="KaiLi Ong" userId="36d43adc817e4780" providerId="LiveId" clId="{A0C29802-CDF8-4A13-BB6D-704888861981}" dt="2019-02-20T12:25:09.374" v="579" actId="165"/>
          <ac:grpSpMkLst>
            <pc:docMk/>
            <pc:sldMk cId="3650758856" sldId="261"/>
            <ac:grpSpMk id="222" creationId="{A7B2D2B7-7F00-4E9B-960F-14393FBA247A}"/>
          </ac:grpSpMkLst>
        </pc:grpChg>
        <pc:grpChg chg="add mod">
          <ac:chgData name="KaiLi Ong" userId="36d43adc817e4780" providerId="LiveId" clId="{A0C29802-CDF8-4A13-BB6D-704888861981}" dt="2019-02-20T23:25:11.216" v="1256" actId="164"/>
          <ac:grpSpMkLst>
            <pc:docMk/>
            <pc:sldMk cId="3650758856" sldId="261"/>
            <ac:grpSpMk id="251" creationId="{D3471664-1566-430B-ACC2-60D1C0C71B79}"/>
          </ac:grpSpMkLst>
        </pc:grpChg>
        <pc:cxnChg chg="add mod">
          <ac:chgData name="KaiLi Ong" userId="36d43adc817e4780" providerId="LiveId" clId="{A0C29802-CDF8-4A13-BB6D-704888861981}" dt="2019-02-20T23:25:11.216" v="1256" actId="164"/>
          <ac:cxnSpMkLst>
            <pc:docMk/>
            <pc:sldMk cId="3650758856" sldId="261"/>
            <ac:cxnSpMk id="33" creationId="{E18B3694-E964-48C7-A44C-F655AF73B7EC}"/>
          </ac:cxnSpMkLst>
        </pc:cxnChg>
        <pc:cxnChg chg="add mod">
          <ac:chgData name="KaiLi Ong" userId="36d43adc817e4780" providerId="LiveId" clId="{A0C29802-CDF8-4A13-BB6D-704888861981}" dt="2019-02-20T23:25:11.216" v="1256" actId="164"/>
          <ac:cxnSpMkLst>
            <pc:docMk/>
            <pc:sldMk cId="3650758856" sldId="261"/>
            <ac:cxnSpMk id="38" creationId="{F39827B6-0E44-48A1-A5C0-8A128E94F07E}"/>
          </ac:cxnSpMkLst>
        </pc:cxnChg>
        <pc:cxnChg chg="add mod">
          <ac:chgData name="KaiLi Ong" userId="36d43adc817e4780" providerId="LiveId" clId="{A0C29802-CDF8-4A13-BB6D-704888861981}" dt="2019-02-20T23:25:11.216" v="1256" actId="164"/>
          <ac:cxnSpMkLst>
            <pc:docMk/>
            <pc:sldMk cId="3650758856" sldId="261"/>
            <ac:cxnSpMk id="42" creationId="{FED074A2-4850-4437-B5D5-0122E790823A}"/>
          </ac:cxnSpMkLst>
        </pc:cxnChg>
        <pc:cxnChg chg="add mod">
          <ac:chgData name="KaiLi Ong" userId="36d43adc817e4780" providerId="LiveId" clId="{A0C29802-CDF8-4A13-BB6D-704888861981}" dt="2019-02-20T23:25:11.216" v="1256" actId="164"/>
          <ac:cxnSpMkLst>
            <pc:docMk/>
            <pc:sldMk cId="3650758856" sldId="261"/>
            <ac:cxnSpMk id="44" creationId="{2F5D1CA2-EEBE-423F-B4CC-5E61D50F04A7}"/>
          </ac:cxnSpMkLst>
        </pc:cxnChg>
        <pc:cxnChg chg="add mod">
          <ac:chgData name="KaiLi Ong" userId="36d43adc817e4780" providerId="LiveId" clId="{A0C29802-CDF8-4A13-BB6D-704888861981}" dt="2019-02-20T23:25:11.216" v="1256" actId="164"/>
          <ac:cxnSpMkLst>
            <pc:docMk/>
            <pc:sldMk cId="3650758856" sldId="261"/>
            <ac:cxnSpMk id="46" creationId="{5A7E5A22-E521-4C2B-AA2F-33F3B8A8734B}"/>
          </ac:cxnSpMkLst>
        </pc:cxnChg>
        <pc:cxnChg chg="mod topLvl">
          <ac:chgData name="KaiLi Ong" userId="36d43adc817e4780" providerId="LiveId" clId="{A0C29802-CDF8-4A13-BB6D-704888861981}" dt="2019-02-20T14:23:30.771" v="679" actId="1076"/>
          <ac:cxnSpMkLst>
            <pc:docMk/>
            <pc:sldMk cId="3650758856" sldId="261"/>
            <ac:cxnSpMk id="85" creationId="{00000000-0000-0000-0000-000000000000}"/>
          </ac:cxnSpMkLst>
        </pc:cxnChg>
        <pc:cxnChg chg="mod topLvl">
          <ac:chgData name="KaiLi Ong" userId="36d43adc817e4780" providerId="LiveId" clId="{A0C29802-CDF8-4A13-BB6D-704888861981}" dt="2019-02-20T14:23:44.729" v="683" actId="1076"/>
          <ac:cxnSpMkLst>
            <pc:docMk/>
            <pc:sldMk cId="3650758856" sldId="261"/>
            <ac:cxnSpMk id="110" creationId="{FC4F62C1-8964-4F52-87DE-2EAA8F952F03}"/>
          </ac:cxnSpMkLst>
        </pc:cxnChg>
        <pc:cxnChg chg="mod topLvl">
          <ac:chgData name="KaiLi Ong" userId="36d43adc817e4780" providerId="LiveId" clId="{A0C29802-CDF8-4A13-BB6D-704888861981}" dt="2019-02-20T14:23:30.771" v="679" actId="1076"/>
          <ac:cxnSpMkLst>
            <pc:docMk/>
            <pc:sldMk cId="3650758856" sldId="261"/>
            <ac:cxnSpMk id="133" creationId="{2FF1B187-AD56-4104-9F6F-5750DBC618FA}"/>
          </ac:cxnSpMkLst>
        </pc:cxnChg>
        <pc:cxnChg chg="mod topLvl">
          <ac:chgData name="KaiLi Ong" userId="36d43adc817e4780" providerId="LiveId" clId="{A0C29802-CDF8-4A13-BB6D-704888861981}" dt="2019-02-20T14:23:30.771" v="679" actId="1076"/>
          <ac:cxnSpMkLst>
            <pc:docMk/>
            <pc:sldMk cId="3650758856" sldId="261"/>
            <ac:cxnSpMk id="134" creationId="{A8A1955F-C5B4-4C40-B46A-8CDCE78484EC}"/>
          </ac:cxnSpMkLst>
        </pc:cxnChg>
        <pc:cxnChg chg="mod topLvl">
          <ac:chgData name="KaiLi Ong" userId="36d43adc817e4780" providerId="LiveId" clId="{A0C29802-CDF8-4A13-BB6D-704888861981}" dt="2019-02-20T14:23:30.771" v="679" actId="1076"/>
          <ac:cxnSpMkLst>
            <pc:docMk/>
            <pc:sldMk cId="3650758856" sldId="261"/>
            <ac:cxnSpMk id="135" creationId="{93501B04-53E3-45C9-8874-F1A1EBF10810}"/>
          </ac:cxnSpMkLst>
        </pc:cxnChg>
        <pc:cxnChg chg="mod topLvl">
          <ac:chgData name="KaiLi Ong" userId="36d43adc817e4780" providerId="LiveId" clId="{A0C29802-CDF8-4A13-BB6D-704888861981}" dt="2019-02-20T14:37:56.384" v="745" actId="14100"/>
          <ac:cxnSpMkLst>
            <pc:docMk/>
            <pc:sldMk cId="3650758856" sldId="261"/>
            <ac:cxnSpMk id="143" creationId="{2AAF6B72-74FA-4A1B-8F0E-F765952748C8}"/>
          </ac:cxnSpMkLst>
        </pc:cxnChg>
        <pc:cxnChg chg="mod topLvl">
          <ac:chgData name="KaiLi Ong" userId="36d43adc817e4780" providerId="LiveId" clId="{A0C29802-CDF8-4A13-BB6D-704888861981}" dt="2019-02-20T14:25:23.040" v="699" actId="1076"/>
          <ac:cxnSpMkLst>
            <pc:docMk/>
            <pc:sldMk cId="3650758856" sldId="261"/>
            <ac:cxnSpMk id="157" creationId="{51F238F7-66E9-43E9-9245-6ECE095CD377}"/>
          </ac:cxnSpMkLst>
        </pc:cxnChg>
        <pc:cxnChg chg="mod topLvl">
          <ac:chgData name="KaiLi Ong" userId="36d43adc817e4780" providerId="LiveId" clId="{A0C29802-CDF8-4A13-BB6D-704888861981}" dt="2019-02-20T14:23:30.771" v="679" actId="1076"/>
          <ac:cxnSpMkLst>
            <pc:docMk/>
            <pc:sldMk cId="3650758856" sldId="261"/>
            <ac:cxnSpMk id="175" creationId="{6F21F0D9-66EC-41E7-AECA-BDABD713785B}"/>
          </ac:cxnSpMkLst>
        </pc:cxnChg>
        <pc:cxnChg chg="mod topLvl">
          <ac:chgData name="KaiLi Ong" userId="36d43adc817e4780" providerId="LiveId" clId="{A0C29802-CDF8-4A13-BB6D-704888861981}" dt="2019-02-20T14:33:44.393" v="738" actId="14100"/>
          <ac:cxnSpMkLst>
            <pc:docMk/>
            <pc:sldMk cId="3650758856" sldId="261"/>
            <ac:cxnSpMk id="179" creationId="{965FCE38-E63C-4000-89D5-F791B53D8C58}"/>
          </ac:cxnSpMkLst>
        </pc:cxnChg>
        <pc:cxnChg chg="mod topLvl">
          <ac:chgData name="KaiLi Ong" userId="36d43adc817e4780" providerId="LiveId" clId="{A0C29802-CDF8-4A13-BB6D-704888861981}" dt="2019-02-20T14:24:24.090" v="688" actId="1076"/>
          <ac:cxnSpMkLst>
            <pc:docMk/>
            <pc:sldMk cId="3650758856" sldId="261"/>
            <ac:cxnSpMk id="182" creationId="{249D0AEB-3115-44A6-BD62-819281EEBA09}"/>
          </ac:cxnSpMkLst>
        </pc:cxnChg>
        <pc:cxnChg chg="mod topLvl">
          <ac:chgData name="KaiLi Ong" userId="36d43adc817e4780" providerId="LiveId" clId="{A0C29802-CDF8-4A13-BB6D-704888861981}" dt="2019-02-20T14:23:56.584" v="686" actId="1076"/>
          <ac:cxnSpMkLst>
            <pc:docMk/>
            <pc:sldMk cId="3650758856" sldId="261"/>
            <ac:cxnSpMk id="217" creationId="{2F2D8C82-7EB1-4C80-BBD2-B01A1FA19CF8}"/>
          </ac:cxnSpMkLst>
        </pc:cxnChg>
        <pc:cxnChg chg="add mod ord">
          <ac:chgData name="KaiLi Ong" userId="36d43adc817e4780" providerId="LiveId" clId="{A0C29802-CDF8-4A13-BB6D-704888861981}" dt="2019-02-20T14:23:39.008" v="682" actId="1076"/>
          <ac:cxnSpMkLst>
            <pc:docMk/>
            <pc:sldMk cId="3650758856" sldId="261"/>
            <ac:cxnSpMk id="231" creationId="{16E66410-C8DD-45B8-B9C3-07BFD8722B79}"/>
          </ac:cxnSpMkLst>
        </pc:cxnChg>
        <pc:cxnChg chg="add mod">
          <ac:chgData name="KaiLi Ong" userId="36d43adc817e4780" providerId="LiveId" clId="{A0C29802-CDF8-4A13-BB6D-704888861981}" dt="2019-02-20T23:25:11.216" v="1256" actId="164"/>
          <ac:cxnSpMkLst>
            <pc:docMk/>
            <pc:sldMk cId="3650758856" sldId="261"/>
            <ac:cxnSpMk id="341" creationId="{20954A7F-437E-4488-A8DA-783809A936FB}"/>
          </ac:cxnSpMkLst>
        </pc:cxnChg>
      </pc:sldChg>
      <pc:sldChg chg="del">
        <pc:chgData name="KaiLi Ong" userId="36d43adc817e4780" providerId="LiveId" clId="{A0C29802-CDF8-4A13-BB6D-704888861981}" dt="2019-02-20T11:57:58.446" v="2" actId="2696"/>
        <pc:sldMkLst>
          <pc:docMk/>
          <pc:sldMk cId="2845828039" sldId="262"/>
        </pc:sldMkLst>
      </pc:sldChg>
      <pc:sldChg chg="del">
        <pc:chgData name="KaiLi Ong" userId="36d43adc817e4780" providerId="LiveId" clId="{A0C29802-CDF8-4A13-BB6D-704888861981}" dt="2019-02-20T11:57:56.449" v="1" actId="2696"/>
        <pc:sldMkLst>
          <pc:docMk/>
          <pc:sldMk cId="3911044465" sldId="264"/>
        </pc:sldMkLst>
      </pc:sldChg>
      <pc:sldChg chg="del">
        <pc:chgData name="KaiLi Ong" userId="36d43adc817e4780" providerId="LiveId" clId="{A0C29802-CDF8-4A13-BB6D-704888861981}" dt="2019-02-20T11:57:56.415" v="0" actId="2696"/>
        <pc:sldMkLst>
          <pc:docMk/>
          <pc:sldMk cId="922377929" sldId="265"/>
        </pc:sldMkLst>
      </pc:sldChg>
      <pc:sldChg chg="addSp delSp modSp add del">
        <pc:chgData name="KaiLi Ong" userId="36d43adc817e4780" providerId="LiveId" clId="{A0C29802-CDF8-4A13-BB6D-704888861981}" dt="2019-02-20T23:37:10.719" v="1270" actId="20577"/>
        <pc:sldMkLst>
          <pc:docMk/>
          <pc:sldMk cId="426997559" sldId="266"/>
        </pc:sldMkLst>
        <pc:spChg chg="mod topLvl">
          <ac:chgData name="KaiLi Ong" userId="36d43adc817e4780" providerId="LiveId" clId="{A0C29802-CDF8-4A13-BB6D-704888861981}" dt="2019-02-20T16:13:59.220" v="1106" actId="164"/>
          <ac:spMkLst>
            <pc:docMk/>
            <pc:sldMk cId="426997559" sldId="266"/>
            <ac:spMk id="29" creationId="{1F16D7FE-AB6B-448C-B9FC-A5FDAF045F2E}"/>
          </ac:spMkLst>
        </pc:spChg>
        <pc:spChg chg="mod topLvl">
          <ac:chgData name="KaiLi Ong" userId="36d43adc817e4780" providerId="LiveId" clId="{A0C29802-CDF8-4A13-BB6D-704888861981}" dt="2019-02-20T16:13:59.220" v="1106" actId="164"/>
          <ac:spMkLst>
            <pc:docMk/>
            <pc:sldMk cId="426997559" sldId="266"/>
            <ac:spMk id="30" creationId="{3DFF9351-067E-46E7-8DA3-8354C6B1DA01}"/>
          </ac:spMkLst>
        </pc:spChg>
        <pc:spChg chg="mod topLvl">
          <ac:chgData name="KaiLi Ong" userId="36d43adc817e4780" providerId="LiveId" clId="{A0C29802-CDF8-4A13-BB6D-704888861981}" dt="2019-02-20T23:30:52.355" v="1267" actId="20577"/>
          <ac:spMkLst>
            <pc:docMk/>
            <pc:sldMk cId="426997559" sldId="266"/>
            <ac:spMk id="31" creationId="{4F14242A-6BDE-4721-9541-390FDE82600E}"/>
          </ac:spMkLst>
        </pc:spChg>
        <pc:spChg chg="del mod topLvl">
          <ac:chgData name="KaiLi Ong" userId="36d43adc817e4780" providerId="LiveId" clId="{A0C29802-CDF8-4A13-BB6D-704888861981}" dt="2019-02-20T23:20:03.089" v="1227" actId="478"/>
          <ac:spMkLst>
            <pc:docMk/>
            <pc:sldMk cId="426997559" sldId="266"/>
            <ac:spMk id="32" creationId="{8451C9F4-16F7-47A0-93FF-8CF79DBA4340}"/>
          </ac:spMkLst>
        </pc:spChg>
        <pc:spChg chg="mod topLvl">
          <ac:chgData name="KaiLi Ong" userId="36d43adc817e4780" providerId="LiveId" clId="{A0C29802-CDF8-4A13-BB6D-704888861981}" dt="2019-02-20T16:13:59.220" v="1106" actId="164"/>
          <ac:spMkLst>
            <pc:docMk/>
            <pc:sldMk cId="426997559" sldId="266"/>
            <ac:spMk id="43" creationId="{16D373CA-F49C-40E1-9D86-CF9637DBFA24}"/>
          </ac:spMkLst>
        </pc:spChg>
        <pc:spChg chg="mod topLvl">
          <ac:chgData name="KaiLi Ong" userId="36d43adc817e4780" providerId="LiveId" clId="{A0C29802-CDF8-4A13-BB6D-704888861981}" dt="2019-02-20T16:13:59.220" v="1106" actId="164"/>
          <ac:spMkLst>
            <pc:docMk/>
            <pc:sldMk cId="426997559" sldId="266"/>
            <ac:spMk id="45" creationId="{850F75A9-B379-41FB-8EE5-7AFB26956C95}"/>
          </ac:spMkLst>
        </pc:spChg>
        <pc:spChg chg="mod topLvl">
          <ac:chgData name="KaiLi Ong" userId="36d43adc817e4780" providerId="LiveId" clId="{A0C29802-CDF8-4A13-BB6D-704888861981}" dt="2019-02-20T16:13:59.220" v="1106" actId="164"/>
          <ac:spMkLst>
            <pc:docMk/>
            <pc:sldMk cId="426997559" sldId="266"/>
            <ac:spMk id="47" creationId="{B0E66515-7A31-4370-A6E7-F6704DE2CC8C}"/>
          </ac:spMkLst>
        </pc:spChg>
        <pc:spChg chg="mod topLvl">
          <ac:chgData name="KaiLi Ong" userId="36d43adc817e4780" providerId="LiveId" clId="{A0C29802-CDF8-4A13-BB6D-704888861981}" dt="2019-02-20T16:13:59.220" v="1106" actId="164"/>
          <ac:spMkLst>
            <pc:docMk/>
            <pc:sldMk cId="426997559" sldId="266"/>
            <ac:spMk id="48" creationId="{5EBE0D67-C123-4FD5-8AAF-6F1DCA2ED569}"/>
          </ac:spMkLst>
        </pc:spChg>
        <pc:spChg chg="mod topLvl">
          <ac:chgData name="KaiLi Ong" userId="36d43adc817e4780" providerId="LiveId" clId="{A0C29802-CDF8-4A13-BB6D-704888861981}" dt="2019-02-20T16:13:59.220" v="1106" actId="164"/>
          <ac:spMkLst>
            <pc:docMk/>
            <pc:sldMk cId="426997559" sldId="266"/>
            <ac:spMk id="55" creationId="{11979DE1-0996-4983-89C1-052FBD75630D}"/>
          </ac:spMkLst>
        </pc:spChg>
        <pc:spChg chg="mod topLvl">
          <ac:chgData name="KaiLi Ong" userId="36d43adc817e4780" providerId="LiveId" clId="{A0C29802-CDF8-4A13-BB6D-704888861981}" dt="2019-02-20T16:13:59.220" v="1106" actId="164"/>
          <ac:spMkLst>
            <pc:docMk/>
            <pc:sldMk cId="426997559" sldId="266"/>
            <ac:spMk id="61" creationId="{8B58F38B-EAF4-493C-BD42-27A975A82D47}"/>
          </ac:spMkLst>
        </pc:spChg>
        <pc:spChg chg="mod topLvl">
          <ac:chgData name="KaiLi Ong" userId="36d43adc817e4780" providerId="LiveId" clId="{A0C29802-CDF8-4A13-BB6D-704888861981}" dt="2019-02-20T16:13:59.220" v="1106" actId="164"/>
          <ac:spMkLst>
            <pc:docMk/>
            <pc:sldMk cId="426997559" sldId="266"/>
            <ac:spMk id="76" creationId="{E0161E9D-FF68-41AA-B313-EECD83242951}"/>
          </ac:spMkLst>
        </pc:spChg>
        <pc:spChg chg="mod topLvl">
          <ac:chgData name="KaiLi Ong" userId="36d43adc817e4780" providerId="LiveId" clId="{A0C29802-CDF8-4A13-BB6D-704888861981}" dt="2019-02-20T23:37:10.719" v="1270" actId="20577"/>
          <ac:spMkLst>
            <pc:docMk/>
            <pc:sldMk cId="426997559" sldId="266"/>
            <ac:spMk id="85" creationId="{BD7B3C99-0C0F-4E0E-A92B-110774841873}"/>
          </ac:spMkLst>
        </pc:spChg>
        <pc:spChg chg="mod topLvl">
          <ac:chgData name="KaiLi Ong" userId="36d43adc817e4780" providerId="LiveId" clId="{A0C29802-CDF8-4A13-BB6D-704888861981}" dt="2019-02-20T16:13:59.220" v="1106" actId="164"/>
          <ac:spMkLst>
            <pc:docMk/>
            <pc:sldMk cId="426997559" sldId="266"/>
            <ac:spMk id="115" creationId="{7CF0B414-3A12-4782-A286-5E15332FD4AC}"/>
          </ac:spMkLst>
        </pc:spChg>
        <pc:spChg chg="mod topLvl">
          <ac:chgData name="KaiLi Ong" userId="36d43adc817e4780" providerId="LiveId" clId="{A0C29802-CDF8-4A13-BB6D-704888861981}" dt="2019-02-20T16:13:59.220" v="1106" actId="164"/>
          <ac:spMkLst>
            <pc:docMk/>
            <pc:sldMk cId="426997559" sldId="266"/>
            <ac:spMk id="116" creationId="{3F681E70-B284-442B-AEED-BB24F6ACD087}"/>
          </ac:spMkLst>
        </pc:spChg>
        <pc:spChg chg="mod topLvl">
          <ac:chgData name="KaiLi Ong" userId="36d43adc817e4780" providerId="LiveId" clId="{A0C29802-CDF8-4A13-BB6D-704888861981}" dt="2019-02-20T16:13:59.220" v="1106" actId="164"/>
          <ac:spMkLst>
            <pc:docMk/>
            <pc:sldMk cId="426997559" sldId="266"/>
            <ac:spMk id="117" creationId="{BD29FE37-F61D-41C6-A84C-8E9AB0516956}"/>
          </ac:spMkLst>
        </pc:spChg>
        <pc:spChg chg="mod topLvl">
          <ac:chgData name="KaiLi Ong" userId="36d43adc817e4780" providerId="LiveId" clId="{A0C29802-CDF8-4A13-BB6D-704888861981}" dt="2019-02-20T16:13:59.220" v="1106" actId="164"/>
          <ac:spMkLst>
            <pc:docMk/>
            <pc:sldMk cId="426997559" sldId="266"/>
            <ac:spMk id="125" creationId="{5F7C6C31-35C8-4C3A-8433-E1094AA780A1}"/>
          </ac:spMkLst>
        </pc:spChg>
        <pc:spChg chg="mod topLvl">
          <ac:chgData name="KaiLi Ong" userId="36d43adc817e4780" providerId="LiveId" clId="{A0C29802-CDF8-4A13-BB6D-704888861981}" dt="2019-02-20T16:13:59.220" v="1106" actId="164"/>
          <ac:spMkLst>
            <pc:docMk/>
            <pc:sldMk cId="426997559" sldId="266"/>
            <ac:spMk id="128" creationId="{2BB79EFA-1566-4264-A8C4-2FA69E3C38E0}"/>
          </ac:spMkLst>
        </pc:spChg>
        <pc:spChg chg="add mod">
          <ac:chgData name="KaiLi Ong" userId="36d43adc817e4780" providerId="LiveId" clId="{A0C29802-CDF8-4A13-BB6D-704888861981}" dt="2019-02-20T16:13:59.220" v="1106" actId="164"/>
          <ac:spMkLst>
            <pc:docMk/>
            <pc:sldMk cId="426997559" sldId="266"/>
            <ac:spMk id="146" creationId="{D5075F71-BE3F-4688-8A3B-916E89AB9759}"/>
          </ac:spMkLst>
        </pc:spChg>
        <pc:spChg chg="add mod">
          <ac:chgData name="KaiLi Ong" userId="36d43adc817e4780" providerId="LiveId" clId="{A0C29802-CDF8-4A13-BB6D-704888861981}" dt="2019-02-20T16:13:59.220" v="1106" actId="164"/>
          <ac:spMkLst>
            <pc:docMk/>
            <pc:sldMk cId="426997559" sldId="266"/>
            <ac:spMk id="148" creationId="{B1D1BB68-58AD-4F47-8BF6-41A422F8732A}"/>
          </ac:spMkLst>
        </pc:spChg>
        <pc:spChg chg="add mod">
          <ac:chgData name="KaiLi Ong" userId="36d43adc817e4780" providerId="LiveId" clId="{A0C29802-CDF8-4A13-BB6D-704888861981}" dt="2019-02-20T16:13:59.220" v="1106" actId="164"/>
          <ac:spMkLst>
            <pc:docMk/>
            <pc:sldMk cId="426997559" sldId="266"/>
            <ac:spMk id="149" creationId="{793CC42A-75EB-475F-BE59-21A448333B64}"/>
          </ac:spMkLst>
        </pc:spChg>
        <pc:spChg chg="mod topLvl">
          <ac:chgData name="KaiLi Ong" userId="36d43adc817e4780" providerId="LiveId" clId="{A0C29802-CDF8-4A13-BB6D-704888861981}" dt="2019-02-20T16:13:59.220" v="1106" actId="164"/>
          <ac:spMkLst>
            <pc:docMk/>
            <pc:sldMk cId="426997559" sldId="266"/>
            <ac:spMk id="221" creationId="{202FADB8-3B46-46DE-8AC0-135859B998FA}"/>
          </ac:spMkLst>
        </pc:spChg>
        <pc:grpChg chg="add del mod">
          <ac:chgData name="KaiLi Ong" userId="36d43adc817e4780" providerId="LiveId" clId="{A0C29802-CDF8-4A13-BB6D-704888861981}" dt="2019-02-20T16:09:41.220" v="1054" actId="165"/>
          <ac:grpSpMkLst>
            <pc:docMk/>
            <pc:sldMk cId="426997559" sldId="266"/>
            <ac:grpSpMk id="118" creationId="{59104E87-FEEF-4B7A-B01B-C8E2003986D9}"/>
          </ac:grpSpMkLst>
        </pc:grpChg>
        <pc:grpChg chg="add mod">
          <ac:chgData name="KaiLi Ong" userId="36d43adc817e4780" providerId="LiveId" clId="{A0C29802-CDF8-4A13-BB6D-704888861981}" dt="2019-02-20T16:22:31.427" v="1224" actId="1076"/>
          <ac:grpSpMkLst>
            <pc:docMk/>
            <pc:sldMk cId="426997559" sldId="266"/>
            <ac:grpSpMk id="186" creationId="{9EAF8158-6EC8-4F0F-865D-A0D7609ED3BD}"/>
          </ac:grpSpMkLst>
        </pc:grpChg>
        <pc:cxnChg chg="mod topLvl">
          <ac:chgData name="KaiLi Ong" userId="36d43adc817e4780" providerId="LiveId" clId="{A0C29802-CDF8-4A13-BB6D-704888861981}" dt="2019-02-20T16:13:59.220" v="1106" actId="164"/>
          <ac:cxnSpMkLst>
            <pc:docMk/>
            <pc:sldMk cId="426997559" sldId="266"/>
            <ac:cxnSpMk id="15" creationId="{F5B8416B-F44A-48A5-8582-1B6E732EF77A}"/>
          </ac:cxnSpMkLst>
        </pc:cxnChg>
        <pc:cxnChg chg="mod topLvl">
          <ac:chgData name="KaiLi Ong" userId="36d43adc817e4780" providerId="LiveId" clId="{A0C29802-CDF8-4A13-BB6D-704888861981}" dt="2019-02-20T16:13:59.220" v="1106" actId="164"/>
          <ac:cxnSpMkLst>
            <pc:docMk/>
            <pc:sldMk cId="426997559" sldId="266"/>
            <ac:cxnSpMk id="22" creationId="{9CB98378-6FE3-423C-B52D-369A1F1097C7}"/>
          </ac:cxnSpMkLst>
        </pc:cxnChg>
        <pc:cxnChg chg="del mod topLvl">
          <ac:chgData name="KaiLi Ong" userId="36d43adc817e4780" providerId="LiveId" clId="{A0C29802-CDF8-4A13-BB6D-704888861981}" dt="2019-02-20T23:19:55.620" v="1226" actId="478"/>
          <ac:cxnSpMkLst>
            <pc:docMk/>
            <pc:sldMk cId="426997559" sldId="266"/>
            <ac:cxnSpMk id="25" creationId="{9D3230FC-36A0-42D1-9EFC-E32B874FB437}"/>
          </ac:cxnSpMkLst>
        </pc:cxnChg>
        <pc:cxnChg chg="mod topLvl">
          <ac:chgData name="KaiLi Ong" userId="36d43adc817e4780" providerId="LiveId" clId="{A0C29802-CDF8-4A13-BB6D-704888861981}" dt="2019-02-20T16:13:59.220" v="1106" actId="164"/>
          <ac:cxnSpMkLst>
            <pc:docMk/>
            <pc:sldMk cId="426997559" sldId="266"/>
            <ac:cxnSpMk id="52" creationId="{BD12ADAE-5AF9-46A6-B891-33D41A7063FB}"/>
          </ac:cxnSpMkLst>
        </pc:cxnChg>
        <pc:cxnChg chg="mod topLvl">
          <ac:chgData name="KaiLi Ong" userId="36d43adc817e4780" providerId="LiveId" clId="{A0C29802-CDF8-4A13-BB6D-704888861981}" dt="2019-02-20T16:13:59.220" v="1106" actId="164"/>
          <ac:cxnSpMkLst>
            <pc:docMk/>
            <pc:sldMk cId="426997559" sldId="266"/>
            <ac:cxnSpMk id="53" creationId="{EB646A03-4246-40D8-9B81-F6527ED772E6}"/>
          </ac:cxnSpMkLst>
        </pc:cxnChg>
        <pc:cxnChg chg="mod topLvl">
          <ac:chgData name="KaiLi Ong" userId="36d43adc817e4780" providerId="LiveId" clId="{A0C29802-CDF8-4A13-BB6D-704888861981}" dt="2019-02-20T16:13:59.220" v="1106" actId="164"/>
          <ac:cxnSpMkLst>
            <pc:docMk/>
            <pc:sldMk cId="426997559" sldId="266"/>
            <ac:cxnSpMk id="56" creationId="{CFE696D2-DF20-44BD-815D-F78DE3A15B6F}"/>
          </ac:cxnSpMkLst>
        </pc:cxnChg>
        <pc:cxnChg chg="mod topLvl">
          <ac:chgData name="KaiLi Ong" userId="36d43adc817e4780" providerId="LiveId" clId="{A0C29802-CDF8-4A13-BB6D-704888861981}" dt="2019-02-20T23:20:10.885" v="1228" actId="14100"/>
          <ac:cxnSpMkLst>
            <pc:docMk/>
            <pc:sldMk cId="426997559" sldId="266"/>
            <ac:cxnSpMk id="58" creationId="{F646E41A-7FAF-4743-9411-5772F6FFD431}"/>
          </ac:cxnSpMkLst>
        </pc:cxnChg>
        <pc:cxnChg chg="mod topLvl">
          <ac:chgData name="KaiLi Ong" userId="36d43adc817e4780" providerId="LiveId" clId="{A0C29802-CDF8-4A13-BB6D-704888861981}" dt="2019-02-20T16:13:59.220" v="1106" actId="164"/>
          <ac:cxnSpMkLst>
            <pc:docMk/>
            <pc:sldMk cId="426997559" sldId="266"/>
            <ac:cxnSpMk id="59" creationId="{F2A8B875-ABAD-46C2-A183-64008433917F}"/>
          </ac:cxnSpMkLst>
        </pc:cxnChg>
        <pc:cxnChg chg="mod topLvl">
          <ac:chgData name="KaiLi Ong" userId="36d43adc817e4780" providerId="LiveId" clId="{A0C29802-CDF8-4A13-BB6D-704888861981}" dt="2019-02-20T16:13:59.220" v="1106" actId="164"/>
          <ac:cxnSpMkLst>
            <pc:docMk/>
            <pc:sldMk cId="426997559" sldId="266"/>
            <ac:cxnSpMk id="62" creationId="{62418AED-0E9B-439F-9934-8DB465B9CF11}"/>
          </ac:cxnSpMkLst>
        </pc:cxnChg>
        <pc:cxnChg chg="mod topLvl">
          <ac:chgData name="KaiLi Ong" userId="36d43adc817e4780" providerId="LiveId" clId="{A0C29802-CDF8-4A13-BB6D-704888861981}" dt="2019-02-20T16:13:59.220" v="1106" actId="164"/>
          <ac:cxnSpMkLst>
            <pc:docMk/>
            <pc:sldMk cId="426997559" sldId="266"/>
            <ac:cxnSpMk id="65" creationId="{A38C1AA6-E0D9-4D43-9C70-897F59AB6076}"/>
          </ac:cxnSpMkLst>
        </pc:cxnChg>
        <pc:cxnChg chg="mod topLvl">
          <ac:chgData name="KaiLi Ong" userId="36d43adc817e4780" providerId="LiveId" clId="{A0C29802-CDF8-4A13-BB6D-704888861981}" dt="2019-02-20T16:13:59.220" v="1106" actId="164"/>
          <ac:cxnSpMkLst>
            <pc:docMk/>
            <pc:sldMk cId="426997559" sldId="266"/>
            <ac:cxnSpMk id="122" creationId="{279A7CFD-D59B-444F-B029-8ADB583830C7}"/>
          </ac:cxnSpMkLst>
        </pc:cxnChg>
        <pc:cxnChg chg="mod topLvl">
          <ac:chgData name="KaiLi Ong" userId="36d43adc817e4780" providerId="LiveId" clId="{A0C29802-CDF8-4A13-BB6D-704888861981}" dt="2019-02-20T16:13:59.220" v="1106" actId="164"/>
          <ac:cxnSpMkLst>
            <pc:docMk/>
            <pc:sldMk cId="426997559" sldId="266"/>
            <ac:cxnSpMk id="133" creationId="{2FF1B187-AD56-4104-9F6F-5750DBC618FA}"/>
          </ac:cxnSpMkLst>
        </pc:cxnChg>
        <pc:cxnChg chg="add mod">
          <ac:chgData name="KaiLi Ong" userId="36d43adc817e4780" providerId="LiveId" clId="{A0C29802-CDF8-4A13-BB6D-704888861981}" dt="2019-02-20T16:13:59.220" v="1106" actId="164"/>
          <ac:cxnSpMkLst>
            <pc:docMk/>
            <pc:sldMk cId="426997559" sldId="266"/>
            <ac:cxnSpMk id="157" creationId="{29516E04-D9B2-4AD6-9F7C-57C06A4766C2}"/>
          </ac:cxnSpMkLst>
        </pc:cxnChg>
        <pc:cxnChg chg="add mod">
          <ac:chgData name="KaiLi Ong" userId="36d43adc817e4780" providerId="LiveId" clId="{A0C29802-CDF8-4A13-BB6D-704888861981}" dt="2019-02-20T16:13:59.220" v="1106" actId="164"/>
          <ac:cxnSpMkLst>
            <pc:docMk/>
            <pc:sldMk cId="426997559" sldId="266"/>
            <ac:cxnSpMk id="162" creationId="{5F92FD20-673F-4A5F-973D-737331D68668}"/>
          </ac:cxnSpMkLst>
        </pc:cxnChg>
        <pc:cxnChg chg="add mod">
          <ac:chgData name="KaiLi Ong" userId="36d43adc817e4780" providerId="LiveId" clId="{A0C29802-CDF8-4A13-BB6D-704888861981}" dt="2019-02-20T16:13:59.220" v="1106" actId="164"/>
          <ac:cxnSpMkLst>
            <pc:docMk/>
            <pc:sldMk cId="426997559" sldId="266"/>
            <ac:cxnSpMk id="167" creationId="{157A0062-DD1F-47BD-9190-1B69C6F17164}"/>
          </ac:cxnSpMkLst>
        </pc:cxnChg>
        <pc:cxnChg chg="mod topLvl">
          <ac:chgData name="KaiLi Ong" userId="36d43adc817e4780" providerId="LiveId" clId="{A0C29802-CDF8-4A13-BB6D-704888861981}" dt="2019-02-20T16:13:59.220" v="1106" actId="164"/>
          <ac:cxnSpMkLst>
            <pc:docMk/>
            <pc:sldMk cId="426997559" sldId="266"/>
            <ac:cxnSpMk id="175" creationId="{6F21F0D9-66EC-41E7-AECA-BDABD713785B}"/>
          </ac:cxnSpMkLst>
        </pc:cxnChg>
      </pc:sldChg>
      <pc:sldChg chg="addSp delSp modSp">
        <pc:chgData name="KaiLi Ong" userId="36d43adc817e4780" providerId="LiveId" clId="{A0C29802-CDF8-4A13-BB6D-704888861981}" dt="2019-02-20T16:13:52.916" v="1105" actId="1076"/>
        <pc:sldMkLst>
          <pc:docMk/>
          <pc:sldMk cId="313011051" sldId="267"/>
        </pc:sldMkLst>
        <pc:spChg chg="mod topLvl">
          <ac:chgData name="KaiLi Ong" userId="36d43adc817e4780" providerId="LiveId" clId="{A0C29802-CDF8-4A13-BB6D-704888861981}" dt="2019-02-20T16:09:28.896" v="1053" actId="164"/>
          <ac:spMkLst>
            <pc:docMk/>
            <pc:sldMk cId="313011051" sldId="267"/>
            <ac:spMk id="29" creationId="{1F16D7FE-AB6B-448C-B9FC-A5FDAF045F2E}"/>
          </ac:spMkLst>
        </pc:spChg>
        <pc:spChg chg="mod topLvl">
          <ac:chgData name="KaiLi Ong" userId="36d43adc817e4780" providerId="LiveId" clId="{A0C29802-CDF8-4A13-BB6D-704888861981}" dt="2019-02-20T16:09:28.896" v="1053" actId="164"/>
          <ac:spMkLst>
            <pc:docMk/>
            <pc:sldMk cId="313011051" sldId="267"/>
            <ac:spMk id="31" creationId="{4F14242A-6BDE-4721-9541-390FDE82600E}"/>
          </ac:spMkLst>
        </pc:spChg>
        <pc:spChg chg="mod topLvl">
          <ac:chgData name="KaiLi Ong" userId="36d43adc817e4780" providerId="LiveId" clId="{A0C29802-CDF8-4A13-BB6D-704888861981}" dt="2019-02-20T16:09:28.896" v="1053" actId="164"/>
          <ac:spMkLst>
            <pc:docMk/>
            <pc:sldMk cId="313011051" sldId="267"/>
            <ac:spMk id="32" creationId="{8451C9F4-16F7-47A0-93FF-8CF79DBA4340}"/>
          </ac:spMkLst>
        </pc:spChg>
        <pc:spChg chg="mod topLvl">
          <ac:chgData name="KaiLi Ong" userId="36d43adc817e4780" providerId="LiveId" clId="{A0C29802-CDF8-4A13-BB6D-704888861981}" dt="2019-02-20T16:09:28.896" v="1053" actId="164"/>
          <ac:spMkLst>
            <pc:docMk/>
            <pc:sldMk cId="313011051" sldId="267"/>
            <ac:spMk id="43" creationId="{16D373CA-F49C-40E1-9D86-CF9637DBFA24}"/>
          </ac:spMkLst>
        </pc:spChg>
        <pc:spChg chg="mod topLvl">
          <ac:chgData name="KaiLi Ong" userId="36d43adc817e4780" providerId="LiveId" clId="{A0C29802-CDF8-4A13-BB6D-704888861981}" dt="2019-02-20T16:09:28.896" v="1053" actId="164"/>
          <ac:spMkLst>
            <pc:docMk/>
            <pc:sldMk cId="313011051" sldId="267"/>
            <ac:spMk id="55" creationId="{11979DE1-0996-4983-89C1-052FBD75630D}"/>
          </ac:spMkLst>
        </pc:spChg>
        <pc:spChg chg="mod topLvl">
          <ac:chgData name="KaiLi Ong" userId="36d43adc817e4780" providerId="LiveId" clId="{A0C29802-CDF8-4A13-BB6D-704888861981}" dt="2019-02-20T16:09:28.896" v="1053" actId="164"/>
          <ac:spMkLst>
            <pc:docMk/>
            <pc:sldMk cId="313011051" sldId="267"/>
            <ac:spMk id="70" creationId="{1147FA23-5F51-4F9C-84E0-29895501B1A7}"/>
          </ac:spMkLst>
        </pc:spChg>
        <pc:spChg chg="mod topLvl">
          <ac:chgData name="KaiLi Ong" userId="36d43adc817e4780" providerId="LiveId" clId="{A0C29802-CDF8-4A13-BB6D-704888861981}" dt="2019-02-20T16:09:28.896" v="1053" actId="164"/>
          <ac:spMkLst>
            <pc:docMk/>
            <pc:sldMk cId="313011051" sldId="267"/>
            <ac:spMk id="76" creationId="{E0161E9D-FF68-41AA-B313-EECD83242951}"/>
          </ac:spMkLst>
        </pc:spChg>
        <pc:spChg chg="mod topLvl">
          <ac:chgData name="KaiLi Ong" userId="36d43adc817e4780" providerId="LiveId" clId="{A0C29802-CDF8-4A13-BB6D-704888861981}" dt="2019-02-20T16:09:28.896" v="1053" actId="164"/>
          <ac:spMkLst>
            <pc:docMk/>
            <pc:sldMk cId="313011051" sldId="267"/>
            <ac:spMk id="82" creationId="{B54E3738-8725-45C7-9251-41EF0A0F289E}"/>
          </ac:spMkLst>
        </pc:spChg>
        <pc:spChg chg="mod topLvl">
          <ac:chgData name="KaiLi Ong" userId="36d43adc817e4780" providerId="LiveId" clId="{A0C29802-CDF8-4A13-BB6D-704888861981}" dt="2019-02-20T16:09:28.896" v="1053" actId="164"/>
          <ac:spMkLst>
            <pc:docMk/>
            <pc:sldMk cId="313011051" sldId="267"/>
            <ac:spMk id="85" creationId="{BD7B3C99-0C0F-4E0E-A92B-110774841873}"/>
          </ac:spMkLst>
        </pc:spChg>
        <pc:spChg chg="add mod">
          <ac:chgData name="KaiLi Ong" userId="36d43adc817e4780" providerId="LiveId" clId="{A0C29802-CDF8-4A13-BB6D-704888861981}" dt="2019-02-20T16:09:28.896" v="1053" actId="164"/>
          <ac:spMkLst>
            <pc:docMk/>
            <pc:sldMk cId="313011051" sldId="267"/>
            <ac:spMk id="106" creationId="{787FD5E3-6F07-408A-B542-4938354BA2A6}"/>
          </ac:spMkLst>
        </pc:spChg>
        <pc:spChg chg="add mod">
          <ac:chgData name="KaiLi Ong" userId="36d43adc817e4780" providerId="LiveId" clId="{A0C29802-CDF8-4A13-BB6D-704888861981}" dt="2019-02-20T16:09:28.896" v="1053" actId="164"/>
          <ac:spMkLst>
            <pc:docMk/>
            <pc:sldMk cId="313011051" sldId="267"/>
            <ac:spMk id="112" creationId="{84A2559C-E516-4886-9FEC-89A73E95C88A}"/>
          </ac:spMkLst>
        </pc:spChg>
        <pc:spChg chg="add mod">
          <ac:chgData name="KaiLi Ong" userId="36d43adc817e4780" providerId="LiveId" clId="{A0C29802-CDF8-4A13-BB6D-704888861981}" dt="2019-02-20T16:09:28.896" v="1053" actId="164"/>
          <ac:spMkLst>
            <pc:docMk/>
            <pc:sldMk cId="313011051" sldId="267"/>
            <ac:spMk id="113" creationId="{3307DC1B-024E-4DBB-A1C1-F72DAFDF3E70}"/>
          </ac:spMkLst>
        </pc:spChg>
        <pc:spChg chg="add mod">
          <ac:chgData name="KaiLi Ong" userId="36d43adc817e4780" providerId="LiveId" clId="{A0C29802-CDF8-4A13-BB6D-704888861981}" dt="2019-02-20T16:09:28.896" v="1053" actId="164"/>
          <ac:spMkLst>
            <pc:docMk/>
            <pc:sldMk cId="313011051" sldId="267"/>
            <ac:spMk id="114" creationId="{374BD355-2BA3-4A5B-AEF1-41983752E61C}"/>
          </ac:spMkLst>
        </pc:spChg>
        <pc:spChg chg="mod topLvl">
          <ac:chgData name="KaiLi Ong" userId="36d43adc817e4780" providerId="LiveId" clId="{A0C29802-CDF8-4A13-BB6D-704888861981}" dt="2019-02-20T16:09:28.896" v="1053" actId="164"/>
          <ac:spMkLst>
            <pc:docMk/>
            <pc:sldMk cId="313011051" sldId="267"/>
            <ac:spMk id="125" creationId="{5F7C6C31-35C8-4C3A-8433-E1094AA780A1}"/>
          </ac:spMkLst>
        </pc:spChg>
        <pc:spChg chg="mod topLvl">
          <ac:chgData name="KaiLi Ong" userId="36d43adc817e4780" providerId="LiveId" clId="{A0C29802-CDF8-4A13-BB6D-704888861981}" dt="2019-02-20T16:09:28.896" v="1053" actId="164"/>
          <ac:spMkLst>
            <pc:docMk/>
            <pc:sldMk cId="313011051" sldId="267"/>
            <ac:spMk id="128" creationId="{2BB79EFA-1566-4264-A8C4-2FA69E3C38E0}"/>
          </ac:spMkLst>
        </pc:spChg>
        <pc:grpChg chg="del mod">
          <ac:chgData name="KaiLi Ong" userId="36d43adc817e4780" providerId="LiveId" clId="{A0C29802-CDF8-4A13-BB6D-704888861981}" dt="2019-02-20T16:09:24.504" v="1052" actId="165"/>
          <ac:grpSpMkLst>
            <pc:docMk/>
            <pc:sldMk cId="313011051" sldId="267"/>
            <ac:grpSpMk id="95" creationId="{3F7052DE-B011-487B-8FCF-B47F90ED2D01}"/>
          </ac:grpSpMkLst>
        </pc:grpChg>
        <pc:grpChg chg="add mod">
          <ac:chgData name="KaiLi Ong" userId="36d43adc817e4780" providerId="LiveId" clId="{A0C29802-CDF8-4A13-BB6D-704888861981}" dt="2019-02-20T16:13:52.916" v="1105" actId="1076"/>
          <ac:grpSpMkLst>
            <pc:docMk/>
            <pc:sldMk cId="313011051" sldId="267"/>
            <ac:grpSpMk id="153" creationId="{E581A263-CF69-4E7E-8BDA-704CB86496E8}"/>
          </ac:grpSpMkLst>
        </pc:grpChg>
        <pc:cxnChg chg="mod topLvl">
          <ac:chgData name="KaiLi Ong" userId="36d43adc817e4780" providerId="LiveId" clId="{A0C29802-CDF8-4A13-BB6D-704888861981}" dt="2019-02-20T16:09:28.896" v="1053" actId="164"/>
          <ac:cxnSpMkLst>
            <pc:docMk/>
            <pc:sldMk cId="313011051" sldId="267"/>
            <ac:cxnSpMk id="15" creationId="{F5B8416B-F44A-48A5-8582-1B6E732EF77A}"/>
          </ac:cxnSpMkLst>
        </pc:cxnChg>
        <pc:cxnChg chg="mod topLvl">
          <ac:chgData name="KaiLi Ong" userId="36d43adc817e4780" providerId="LiveId" clId="{A0C29802-CDF8-4A13-BB6D-704888861981}" dt="2019-02-20T16:09:28.896" v="1053" actId="164"/>
          <ac:cxnSpMkLst>
            <pc:docMk/>
            <pc:sldMk cId="313011051" sldId="267"/>
            <ac:cxnSpMk id="22" creationId="{9CB98378-6FE3-423C-B52D-369A1F1097C7}"/>
          </ac:cxnSpMkLst>
        </pc:cxnChg>
        <pc:cxnChg chg="mod topLvl">
          <ac:chgData name="KaiLi Ong" userId="36d43adc817e4780" providerId="LiveId" clId="{A0C29802-CDF8-4A13-BB6D-704888861981}" dt="2019-02-20T16:09:28.896" v="1053" actId="164"/>
          <ac:cxnSpMkLst>
            <pc:docMk/>
            <pc:sldMk cId="313011051" sldId="267"/>
            <ac:cxnSpMk id="25" creationId="{9D3230FC-36A0-42D1-9EFC-E32B874FB437}"/>
          </ac:cxnSpMkLst>
        </pc:cxnChg>
        <pc:cxnChg chg="mod topLvl">
          <ac:chgData name="KaiLi Ong" userId="36d43adc817e4780" providerId="LiveId" clId="{A0C29802-CDF8-4A13-BB6D-704888861981}" dt="2019-02-20T16:09:28.896" v="1053" actId="164"/>
          <ac:cxnSpMkLst>
            <pc:docMk/>
            <pc:sldMk cId="313011051" sldId="267"/>
            <ac:cxnSpMk id="100" creationId="{7F4CCC1D-B02C-46B6-99E0-B898B969E87C}"/>
          </ac:cxnSpMkLst>
        </pc:cxnChg>
        <pc:cxnChg chg="mod topLvl">
          <ac:chgData name="KaiLi Ong" userId="36d43adc817e4780" providerId="LiveId" clId="{A0C29802-CDF8-4A13-BB6D-704888861981}" dt="2019-02-20T16:09:28.896" v="1053" actId="164"/>
          <ac:cxnSpMkLst>
            <pc:docMk/>
            <pc:sldMk cId="313011051" sldId="267"/>
            <ac:cxnSpMk id="122" creationId="{279A7CFD-D59B-444F-B029-8ADB583830C7}"/>
          </ac:cxnSpMkLst>
        </pc:cxnChg>
        <pc:cxnChg chg="add mod">
          <ac:chgData name="KaiLi Ong" userId="36d43adc817e4780" providerId="LiveId" clId="{A0C29802-CDF8-4A13-BB6D-704888861981}" dt="2019-02-20T16:09:28.896" v="1053" actId="164"/>
          <ac:cxnSpMkLst>
            <pc:docMk/>
            <pc:sldMk cId="313011051" sldId="267"/>
            <ac:cxnSpMk id="126" creationId="{04CA5332-F9FC-4780-88CF-545A6EAC55B8}"/>
          </ac:cxnSpMkLst>
        </pc:cxnChg>
        <pc:cxnChg chg="add mod">
          <ac:chgData name="KaiLi Ong" userId="36d43adc817e4780" providerId="LiveId" clId="{A0C29802-CDF8-4A13-BB6D-704888861981}" dt="2019-02-20T16:09:28.896" v="1053" actId="164"/>
          <ac:cxnSpMkLst>
            <pc:docMk/>
            <pc:sldMk cId="313011051" sldId="267"/>
            <ac:cxnSpMk id="139" creationId="{5DF19B0B-2338-4A5C-AD0E-FDBBF3446F9E}"/>
          </ac:cxnSpMkLst>
        </pc:cxnChg>
        <pc:cxnChg chg="add mod">
          <ac:chgData name="KaiLi Ong" userId="36d43adc817e4780" providerId="LiveId" clId="{A0C29802-CDF8-4A13-BB6D-704888861981}" dt="2019-02-20T16:09:28.896" v="1053" actId="164"/>
          <ac:cxnSpMkLst>
            <pc:docMk/>
            <pc:sldMk cId="313011051" sldId="267"/>
            <ac:cxnSpMk id="144" creationId="{67EA7AF6-E1C8-4A65-ADA6-DA23EE8441AC}"/>
          </ac:cxnSpMkLst>
        </pc:cxnChg>
        <pc:cxnChg chg="add mod">
          <ac:chgData name="KaiLi Ong" userId="36d43adc817e4780" providerId="LiveId" clId="{A0C29802-CDF8-4A13-BB6D-704888861981}" dt="2019-02-20T16:09:28.896" v="1053" actId="164"/>
          <ac:cxnSpMkLst>
            <pc:docMk/>
            <pc:sldMk cId="313011051" sldId="267"/>
            <ac:cxnSpMk id="147" creationId="{52AAF5FF-3895-41C7-B328-CC16AA4B9D14}"/>
          </ac:cxnSpMkLst>
        </pc:cxnChg>
        <pc:cxnChg chg="mod topLvl">
          <ac:chgData name="KaiLi Ong" userId="36d43adc817e4780" providerId="LiveId" clId="{A0C29802-CDF8-4A13-BB6D-704888861981}" dt="2019-02-20T16:09:28.896" v="1053" actId="164"/>
          <ac:cxnSpMkLst>
            <pc:docMk/>
            <pc:sldMk cId="313011051" sldId="267"/>
            <ac:cxnSpMk id="175" creationId="{6F21F0D9-66EC-41E7-AECA-BDABD713785B}"/>
          </ac:cxnSpMkLst>
        </pc:cxnChg>
      </pc:sldChg>
      <pc:sldChg chg="addSp delSp modSp add">
        <pc:chgData name="KaiLi Ong" userId="36d43adc817e4780" providerId="LiveId" clId="{A0C29802-CDF8-4A13-BB6D-704888861981}" dt="2019-02-20T16:22:11.947" v="1223" actId="1076"/>
        <pc:sldMkLst>
          <pc:docMk/>
          <pc:sldMk cId="1671348619" sldId="268"/>
        </pc:sldMkLst>
        <pc:spChg chg="del">
          <ac:chgData name="KaiLi Ong" userId="36d43adc817e4780" providerId="LiveId" clId="{A0C29802-CDF8-4A13-BB6D-704888861981}" dt="2019-02-20T12:04:04.630" v="138" actId="478"/>
          <ac:spMkLst>
            <pc:docMk/>
            <pc:sldMk cId="1671348619" sldId="268"/>
            <ac:spMk id="29" creationId="{1F16D7FE-AB6B-448C-B9FC-A5FDAF045F2E}"/>
          </ac:spMkLst>
        </pc:spChg>
        <pc:spChg chg="mod topLvl">
          <ac:chgData name="KaiLi Ong" userId="36d43adc817e4780" providerId="LiveId" clId="{A0C29802-CDF8-4A13-BB6D-704888861981}" dt="2019-02-20T16:22:01.925" v="1222" actId="164"/>
          <ac:spMkLst>
            <pc:docMk/>
            <pc:sldMk cId="1671348619" sldId="268"/>
            <ac:spMk id="30" creationId="{3DFF9351-067E-46E7-8DA3-8354C6B1DA01}"/>
          </ac:spMkLst>
        </pc:spChg>
        <pc:spChg chg="del">
          <ac:chgData name="KaiLi Ong" userId="36d43adc817e4780" providerId="LiveId" clId="{A0C29802-CDF8-4A13-BB6D-704888861981}" dt="2019-02-20T12:04:06.804" v="139" actId="478"/>
          <ac:spMkLst>
            <pc:docMk/>
            <pc:sldMk cId="1671348619" sldId="268"/>
            <ac:spMk id="31" creationId="{4F14242A-6BDE-4721-9541-390FDE82600E}"/>
          </ac:spMkLst>
        </pc:spChg>
        <pc:spChg chg="del">
          <ac:chgData name="KaiLi Ong" userId="36d43adc817e4780" providerId="LiveId" clId="{A0C29802-CDF8-4A13-BB6D-704888861981}" dt="2019-02-20T12:04:06.804" v="139" actId="478"/>
          <ac:spMkLst>
            <pc:docMk/>
            <pc:sldMk cId="1671348619" sldId="268"/>
            <ac:spMk id="32" creationId="{8451C9F4-16F7-47A0-93FF-8CF79DBA4340}"/>
          </ac:spMkLst>
        </pc:spChg>
        <pc:spChg chg="del">
          <ac:chgData name="KaiLi Ong" userId="36d43adc817e4780" providerId="LiveId" clId="{A0C29802-CDF8-4A13-BB6D-704888861981}" dt="2019-02-20T12:03:45.756" v="133" actId="478"/>
          <ac:spMkLst>
            <pc:docMk/>
            <pc:sldMk cId="1671348619" sldId="268"/>
            <ac:spMk id="43" creationId="{16D373CA-F49C-40E1-9D86-CF9637DBFA24}"/>
          </ac:spMkLst>
        </pc:spChg>
        <pc:spChg chg="mod topLvl">
          <ac:chgData name="KaiLi Ong" userId="36d43adc817e4780" providerId="LiveId" clId="{A0C29802-CDF8-4A13-BB6D-704888861981}" dt="2019-02-20T16:22:01.925" v="1222" actId="164"/>
          <ac:spMkLst>
            <pc:docMk/>
            <pc:sldMk cId="1671348619" sldId="268"/>
            <ac:spMk id="45" creationId="{850F75A9-B379-41FB-8EE5-7AFB26956C95}"/>
          </ac:spMkLst>
        </pc:spChg>
        <pc:spChg chg="mod topLvl">
          <ac:chgData name="KaiLi Ong" userId="36d43adc817e4780" providerId="LiveId" clId="{A0C29802-CDF8-4A13-BB6D-704888861981}" dt="2019-02-20T16:22:01.925" v="1222" actId="164"/>
          <ac:spMkLst>
            <pc:docMk/>
            <pc:sldMk cId="1671348619" sldId="268"/>
            <ac:spMk id="47" creationId="{B0E66515-7A31-4370-A6E7-F6704DE2CC8C}"/>
          </ac:spMkLst>
        </pc:spChg>
        <pc:spChg chg="add del">
          <ac:chgData name="KaiLi Ong" userId="36d43adc817e4780" providerId="LiveId" clId="{A0C29802-CDF8-4A13-BB6D-704888861981}" dt="2019-02-20T12:07:19.561" v="186" actId="478"/>
          <ac:spMkLst>
            <pc:docMk/>
            <pc:sldMk cId="1671348619" sldId="268"/>
            <ac:spMk id="48" creationId="{5EBE0D67-C123-4FD5-8AAF-6F1DCA2ED569}"/>
          </ac:spMkLst>
        </pc:spChg>
        <pc:spChg chg="add mod topLvl">
          <ac:chgData name="KaiLi Ong" userId="36d43adc817e4780" providerId="LiveId" clId="{A0C29802-CDF8-4A13-BB6D-704888861981}" dt="2019-02-20T16:22:01.925" v="1222" actId="164"/>
          <ac:spMkLst>
            <pc:docMk/>
            <pc:sldMk cId="1671348619" sldId="268"/>
            <ac:spMk id="54" creationId="{9314C0BE-1E54-414F-ADBB-F103EC7D2463}"/>
          </ac:spMkLst>
        </pc:spChg>
        <pc:spChg chg="del">
          <ac:chgData name="KaiLi Ong" userId="36d43adc817e4780" providerId="LiveId" clId="{A0C29802-CDF8-4A13-BB6D-704888861981}" dt="2019-02-20T12:04:02.803" v="137" actId="478"/>
          <ac:spMkLst>
            <pc:docMk/>
            <pc:sldMk cId="1671348619" sldId="268"/>
            <ac:spMk id="55" creationId="{11979DE1-0996-4983-89C1-052FBD75630D}"/>
          </ac:spMkLst>
        </pc:spChg>
        <pc:spChg chg="mod topLvl">
          <ac:chgData name="KaiLi Ong" userId="36d43adc817e4780" providerId="LiveId" clId="{A0C29802-CDF8-4A13-BB6D-704888861981}" dt="2019-02-20T16:22:01.925" v="1222" actId="164"/>
          <ac:spMkLst>
            <pc:docMk/>
            <pc:sldMk cId="1671348619" sldId="268"/>
            <ac:spMk id="61" creationId="{8B58F38B-EAF4-493C-BD42-27A975A82D47}"/>
          </ac:spMkLst>
        </pc:spChg>
        <pc:spChg chg="add mod topLvl">
          <ac:chgData name="KaiLi Ong" userId="36d43adc817e4780" providerId="LiveId" clId="{A0C29802-CDF8-4A13-BB6D-704888861981}" dt="2019-02-20T16:22:01.925" v="1222" actId="164"/>
          <ac:spMkLst>
            <pc:docMk/>
            <pc:sldMk cId="1671348619" sldId="268"/>
            <ac:spMk id="66" creationId="{FD42FE31-A963-4CD4-84C6-4D4F208472DB}"/>
          </ac:spMkLst>
        </pc:spChg>
        <pc:spChg chg="add mod topLvl">
          <ac:chgData name="KaiLi Ong" userId="36d43adc817e4780" providerId="LiveId" clId="{A0C29802-CDF8-4A13-BB6D-704888861981}" dt="2019-02-20T16:22:01.925" v="1222" actId="164"/>
          <ac:spMkLst>
            <pc:docMk/>
            <pc:sldMk cId="1671348619" sldId="268"/>
            <ac:spMk id="74" creationId="{F5A5ABF5-BF12-4912-80E3-C812E2D5F514}"/>
          </ac:spMkLst>
        </pc:spChg>
        <pc:spChg chg="del">
          <ac:chgData name="KaiLi Ong" userId="36d43adc817e4780" providerId="LiveId" clId="{A0C29802-CDF8-4A13-BB6D-704888861981}" dt="2019-02-20T12:04:06.804" v="139" actId="478"/>
          <ac:spMkLst>
            <pc:docMk/>
            <pc:sldMk cId="1671348619" sldId="268"/>
            <ac:spMk id="76" creationId="{E0161E9D-FF68-41AA-B313-EECD83242951}"/>
          </ac:spMkLst>
        </pc:spChg>
        <pc:spChg chg="add mod">
          <ac:chgData name="KaiLi Ong" userId="36d43adc817e4780" providerId="LiveId" clId="{A0C29802-CDF8-4A13-BB6D-704888861981}" dt="2019-02-20T16:22:01.925" v="1222" actId="164"/>
          <ac:spMkLst>
            <pc:docMk/>
            <pc:sldMk cId="1671348619" sldId="268"/>
            <ac:spMk id="84" creationId="{58784D01-A51C-48B8-8450-FBFFD37550FC}"/>
          </ac:spMkLst>
        </pc:spChg>
        <pc:spChg chg="del">
          <ac:chgData name="KaiLi Ong" userId="36d43adc817e4780" providerId="LiveId" clId="{A0C29802-CDF8-4A13-BB6D-704888861981}" dt="2019-02-20T12:04:06.804" v="139" actId="478"/>
          <ac:spMkLst>
            <pc:docMk/>
            <pc:sldMk cId="1671348619" sldId="268"/>
            <ac:spMk id="85" creationId="{BD7B3C99-0C0F-4E0E-A92B-110774841873}"/>
          </ac:spMkLst>
        </pc:spChg>
        <pc:spChg chg="add mod">
          <ac:chgData name="KaiLi Ong" userId="36d43adc817e4780" providerId="LiveId" clId="{A0C29802-CDF8-4A13-BB6D-704888861981}" dt="2019-02-20T16:22:01.925" v="1222" actId="164"/>
          <ac:spMkLst>
            <pc:docMk/>
            <pc:sldMk cId="1671348619" sldId="268"/>
            <ac:spMk id="105" creationId="{6F0378AD-37D0-4800-B56F-37A9CAD76C00}"/>
          </ac:spMkLst>
        </pc:spChg>
        <pc:spChg chg="mod topLvl">
          <ac:chgData name="KaiLi Ong" userId="36d43adc817e4780" providerId="LiveId" clId="{A0C29802-CDF8-4A13-BB6D-704888861981}" dt="2019-02-20T16:22:01.925" v="1222" actId="164"/>
          <ac:spMkLst>
            <pc:docMk/>
            <pc:sldMk cId="1671348619" sldId="268"/>
            <ac:spMk id="115" creationId="{7CF0B414-3A12-4782-A286-5E15332FD4AC}"/>
          </ac:spMkLst>
        </pc:spChg>
        <pc:spChg chg="mod topLvl">
          <ac:chgData name="KaiLi Ong" userId="36d43adc817e4780" providerId="LiveId" clId="{A0C29802-CDF8-4A13-BB6D-704888861981}" dt="2019-02-20T16:22:01.925" v="1222" actId="164"/>
          <ac:spMkLst>
            <pc:docMk/>
            <pc:sldMk cId="1671348619" sldId="268"/>
            <ac:spMk id="116" creationId="{3F681E70-B284-442B-AEED-BB24F6ACD087}"/>
          </ac:spMkLst>
        </pc:spChg>
        <pc:spChg chg="add del">
          <ac:chgData name="KaiLi Ong" userId="36d43adc817e4780" providerId="LiveId" clId="{A0C29802-CDF8-4A13-BB6D-704888861981}" dt="2019-02-20T12:07:19.561" v="186" actId="478"/>
          <ac:spMkLst>
            <pc:docMk/>
            <pc:sldMk cId="1671348619" sldId="268"/>
            <ac:spMk id="117" creationId="{BD29FE37-F61D-41C6-A84C-8E9AB0516956}"/>
          </ac:spMkLst>
        </pc:spChg>
        <pc:spChg chg="del mod">
          <ac:chgData name="KaiLi Ong" userId="36d43adc817e4780" providerId="LiveId" clId="{A0C29802-CDF8-4A13-BB6D-704888861981}" dt="2019-02-20T12:03:51.299" v="136" actId="478"/>
          <ac:spMkLst>
            <pc:docMk/>
            <pc:sldMk cId="1671348619" sldId="268"/>
            <ac:spMk id="125" creationId="{5F7C6C31-35C8-4C3A-8433-E1094AA780A1}"/>
          </ac:spMkLst>
        </pc:spChg>
        <pc:spChg chg="mod topLvl">
          <ac:chgData name="KaiLi Ong" userId="36d43adc817e4780" providerId="LiveId" clId="{A0C29802-CDF8-4A13-BB6D-704888861981}" dt="2019-02-20T16:22:01.925" v="1222" actId="164"/>
          <ac:spMkLst>
            <pc:docMk/>
            <pc:sldMk cId="1671348619" sldId="268"/>
            <ac:spMk id="128" creationId="{2BB79EFA-1566-4264-A8C4-2FA69E3C38E0}"/>
          </ac:spMkLst>
        </pc:spChg>
        <pc:spChg chg="mod topLvl">
          <ac:chgData name="KaiLi Ong" userId="36d43adc817e4780" providerId="LiveId" clId="{A0C29802-CDF8-4A13-BB6D-704888861981}" dt="2019-02-20T16:22:01.925" v="1222" actId="164"/>
          <ac:spMkLst>
            <pc:docMk/>
            <pc:sldMk cId="1671348619" sldId="268"/>
            <ac:spMk id="221" creationId="{202FADB8-3B46-46DE-8AC0-135859B998FA}"/>
          </ac:spMkLst>
        </pc:spChg>
        <pc:grpChg chg="add del mod">
          <ac:chgData name="KaiLi Ong" userId="36d43adc817e4780" providerId="LiveId" clId="{A0C29802-CDF8-4A13-BB6D-704888861981}" dt="2019-02-20T15:54:55.466" v="874" actId="165"/>
          <ac:grpSpMkLst>
            <pc:docMk/>
            <pc:sldMk cId="1671348619" sldId="268"/>
            <ac:grpSpMk id="49" creationId="{3BF88E17-9B72-47BA-A092-98F64C335D62}"/>
          </ac:grpSpMkLst>
        </pc:grpChg>
        <pc:grpChg chg="add mod">
          <ac:chgData name="KaiLi Ong" userId="36d43adc817e4780" providerId="LiveId" clId="{A0C29802-CDF8-4A13-BB6D-704888861981}" dt="2019-02-20T16:22:11.947" v="1223" actId="1076"/>
          <ac:grpSpMkLst>
            <pc:docMk/>
            <pc:sldMk cId="1671348619" sldId="268"/>
            <ac:grpSpMk id="101" creationId="{ACF1A31D-1790-4614-9161-53E1D1C78C94}"/>
          </ac:grpSpMkLst>
        </pc:grpChg>
        <pc:cxnChg chg="del mod">
          <ac:chgData name="KaiLi Ong" userId="36d43adc817e4780" providerId="LiveId" clId="{A0C29802-CDF8-4A13-BB6D-704888861981}" dt="2019-02-20T12:04:06.804" v="139" actId="478"/>
          <ac:cxnSpMkLst>
            <pc:docMk/>
            <pc:sldMk cId="1671348619" sldId="268"/>
            <ac:cxnSpMk id="15" creationId="{F5B8416B-F44A-48A5-8582-1B6E732EF77A}"/>
          </ac:cxnSpMkLst>
        </pc:cxnChg>
        <pc:cxnChg chg="del mod">
          <ac:chgData name="KaiLi Ong" userId="36d43adc817e4780" providerId="LiveId" clId="{A0C29802-CDF8-4A13-BB6D-704888861981}" dt="2019-02-20T12:04:06.804" v="139" actId="478"/>
          <ac:cxnSpMkLst>
            <pc:docMk/>
            <pc:sldMk cId="1671348619" sldId="268"/>
            <ac:cxnSpMk id="22" creationId="{9CB98378-6FE3-423C-B52D-369A1F1097C7}"/>
          </ac:cxnSpMkLst>
        </pc:cxnChg>
        <pc:cxnChg chg="del mod">
          <ac:chgData name="KaiLi Ong" userId="36d43adc817e4780" providerId="LiveId" clId="{A0C29802-CDF8-4A13-BB6D-704888861981}" dt="2019-02-20T12:04:06.804" v="139" actId="478"/>
          <ac:cxnSpMkLst>
            <pc:docMk/>
            <pc:sldMk cId="1671348619" sldId="268"/>
            <ac:cxnSpMk id="25" creationId="{9D3230FC-36A0-42D1-9EFC-E32B874FB437}"/>
          </ac:cxnSpMkLst>
        </pc:cxnChg>
        <pc:cxnChg chg="del mod">
          <ac:chgData name="KaiLi Ong" userId="36d43adc817e4780" providerId="LiveId" clId="{A0C29802-CDF8-4A13-BB6D-704888861981}" dt="2019-02-20T12:04:12.498" v="141" actId="478"/>
          <ac:cxnSpMkLst>
            <pc:docMk/>
            <pc:sldMk cId="1671348619" sldId="268"/>
            <ac:cxnSpMk id="52" creationId="{BD12ADAE-5AF9-46A6-B891-33D41A7063FB}"/>
          </ac:cxnSpMkLst>
        </pc:cxnChg>
        <pc:cxnChg chg="del mod">
          <ac:chgData name="KaiLi Ong" userId="36d43adc817e4780" providerId="LiveId" clId="{A0C29802-CDF8-4A13-BB6D-704888861981}" dt="2019-02-20T12:04:39.294" v="148" actId="478"/>
          <ac:cxnSpMkLst>
            <pc:docMk/>
            <pc:sldMk cId="1671348619" sldId="268"/>
            <ac:cxnSpMk id="53" creationId="{EB646A03-4246-40D8-9B81-F6527ED772E6}"/>
          </ac:cxnSpMkLst>
        </pc:cxnChg>
        <pc:cxnChg chg="add del mod">
          <ac:chgData name="KaiLi Ong" userId="36d43adc817e4780" providerId="LiveId" clId="{A0C29802-CDF8-4A13-BB6D-704888861981}" dt="2019-02-20T12:07:19.561" v="186" actId="478"/>
          <ac:cxnSpMkLst>
            <pc:docMk/>
            <pc:sldMk cId="1671348619" sldId="268"/>
            <ac:cxnSpMk id="56" creationId="{CFE696D2-DF20-44BD-815D-F78DE3A15B6F}"/>
          </ac:cxnSpMkLst>
        </pc:cxnChg>
        <pc:cxnChg chg="add mod topLvl">
          <ac:chgData name="KaiLi Ong" userId="36d43adc817e4780" providerId="LiveId" clId="{A0C29802-CDF8-4A13-BB6D-704888861981}" dt="2019-02-20T16:22:01.925" v="1222" actId="164"/>
          <ac:cxnSpMkLst>
            <pc:docMk/>
            <pc:sldMk cId="1671348619" sldId="268"/>
            <ac:cxnSpMk id="57" creationId="{88C66811-543C-452A-89D3-F8F271A2DDAD}"/>
          </ac:cxnSpMkLst>
        </pc:cxnChg>
        <pc:cxnChg chg="mod topLvl">
          <ac:chgData name="KaiLi Ong" userId="36d43adc817e4780" providerId="LiveId" clId="{A0C29802-CDF8-4A13-BB6D-704888861981}" dt="2019-02-20T16:22:01.925" v="1222" actId="164"/>
          <ac:cxnSpMkLst>
            <pc:docMk/>
            <pc:sldMk cId="1671348619" sldId="268"/>
            <ac:cxnSpMk id="58" creationId="{F646E41A-7FAF-4743-9411-5772F6FFD431}"/>
          </ac:cxnSpMkLst>
        </pc:cxnChg>
        <pc:cxnChg chg="mod topLvl">
          <ac:chgData name="KaiLi Ong" userId="36d43adc817e4780" providerId="LiveId" clId="{A0C29802-CDF8-4A13-BB6D-704888861981}" dt="2019-02-20T16:22:01.925" v="1222" actId="164"/>
          <ac:cxnSpMkLst>
            <pc:docMk/>
            <pc:sldMk cId="1671348619" sldId="268"/>
            <ac:cxnSpMk id="59" creationId="{F2A8B875-ABAD-46C2-A183-64008433917F}"/>
          </ac:cxnSpMkLst>
        </pc:cxnChg>
        <pc:cxnChg chg="add del mod">
          <ac:chgData name="KaiLi Ong" userId="36d43adc817e4780" providerId="LiveId" clId="{A0C29802-CDF8-4A13-BB6D-704888861981}" dt="2019-02-20T12:07:19.561" v="186" actId="478"/>
          <ac:cxnSpMkLst>
            <pc:docMk/>
            <pc:sldMk cId="1671348619" sldId="268"/>
            <ac:cxnSpMk id="62" creationId="{62418AED-0E9B-439F-9934-8DB465B9CF11}"/>
          </ac:cxnSpMkLst>
        </pc:cxnChg>
        <pc:cxnChg chg="mod topLvl">
          <ac:chgData name="KaiLi Ong" userId="36d43adc817e4780" providerId="LiveId" clId="{A0C29802-CDF8-4A13-BB6D-704888861981}" dt="2019-02-20T16:22:01.925" v="1222" actId="164"/>
          <ac:cxnSpMkLst>
            <pc:docMk/>
            <pc:sldMk cId="1671348619" sldId="268"/>
            <ac:cxnSpMk id="65" creationId="{A38C1AA6-E0D9-4D43-9C70-897F59AB6076}"/>
          </ac:cxnSpMkLst>
        </pc:cxnChg>
        <pc:cxnChg chg="add mod ord topLvl">
          <ac:chgData name="KaiLi Ong" userId="36d43adc817e4780" providerId="LiveId" clId="{A0C29802-CDF8-4A13-BB6D-704888861981}" dt="2019-02-20T16:22:01.925" v="1222" actId="164"/>
          <ac:cxnSpMkLst>
            <pc:docMk/>
            <pc:sldMk cId="1671348619" sldId="268"/>
            <ac:cxnSpMk id="67" creationId="{F0DE3E94-FFD5-49ED-8FD8-3C07EE5A71A5}"/>
          </ac:cxnSpMkLst>
        </pc:cxnChg>
        <pc:cxnChg chg="add mod topLvl">
          <ac:chgData name="KaiLi Ong" userId="36d43adc817e4780" providerId="LiveId" clId="{A0C29802-CDF8-4A13-BB6D-704888861981}" dt="2019-02-20T16:22:01.925" v="1222" actId="164"/>
          <ac:cxnSpMkLst>
            <pc:docMk/>
            <pc:sldMk cId="1671348619" sldId="268"/>
            <ac:cxnSpMk id="71" creationId="{F8E5DCDE-5BC9-438B-8149-3A60D40F3374}"/>
          </ac:cxnSpMkLst>
        </pc:cxnChg>
        <pc:cxnChg chg="add del mod">
          <ac:chgData name="KaiLi Ong" userId="36d43adc817e4780" providerId="LiveId" clId="{A0C29802-CDF8-4A13-BB6D-704888861981}" dt="2019-02-20T16:22:01.925" v="1222" actId="164"/>
          <ac:cxnSpMkLst>
            <pc:docMk/>
            <pc:sldMk cId="1671348619" sldId="268"/>
            <ac:cxnSpMk id="86" creationId="{B39EC0F9-A2A0-4E43-9E7C-C482C259AF5B}"/>
          </ac:cxnSpMkLst>
        </pc:cxnChg>
        <pc:cxnChg chg="add mod">
          <ac:chgData name="KaiLi Ong" userId="36d43adc817e4780" providerId="LiveId" clId="{A0C29802-CDF8-4A13-BB6D-704888861981}" dt="2019-02-20T16:22:01.925" v="1222" actId="164"/>
          <ac:cxnSpMkLst>
            <pc:docMk/>
            <pc:sldMk cId="1671348619" sldId="268"/>
            <ac:cxnSpMk id="109" creationId="{F609DB2C-9E6C-4189-BBC7-7C439D3CE1DE}"/>
          </ac:cxnSpMkLst>
        </pc:cxnChg>
        <pc:cxnChg chg="del mod">
          <ac:chgData name="KaiLi Ong" userId="36d43adc817e4780" providerId="LiveId" clId="{A0C29802-CDF8-4A13-BB6D-704888861981}" dt="2019-02-20T12:03:48.059" v="134" actId="478"/>
          <ac:cxnSpMkLst>
            <pc:docMk/>
            <pc:sldMk cId="1671348619" sldId="268"/>
            <ac:cxnSpMk id="122" creationId="{279A7CFD-D59B-444F-B029-8ADB583830C7}"/>
          </ac:cxnSpMkLst>
        </pc:cxnChg>
        <pc:cxnChg chg="mod topLvl">
          <ac:chgData name="KaiLi Ong" userId="36d43adc817e4780" providerId="LiveId" clId="{A0C29802-CDF8-4A13-BB6D-704888861981}" dt="2019-02-20T16:22:01.925" v="1222" actId="164"/>
          <ac:cxnSpMkLst>
            <pc:docMk/>
            <pc:sldMk cId="1671348619" sldId="268"/>
            <ac:cxnSpMk id="133" creationId="{2FF1B187-AD56-4104-9F6F-5750DBC618FA}"/>
          </ac:cxnSpMkLst>
        </pc:cxnChg>
        <pc:cxnChg chg="mod topLvl">
          <ac:chgData name="KaiLi Ong" userId="36d43adc817e4780" providerId="LiveId" clId="{A0C29802-CDF8-4A13-BB6D-704888861981}" dt="2019-02-20T16:22:01.925" v="1222" actId="164"/>
          <ac:cxnSpMkLst>
            <pc:docMk/>
            <pc:sldMk cId="1671348619" sldId="268"/>
            <ac:cxnSpMk id="175" creationId="{6F21F0D9-66EC-41E7-AECA-BDABD713785B}"/>
          </ac:cxnSpMkLst>
        </pc:cxnChg>
      </pc:sldChg>
      <pc:sldChg chg="addSp delSp modSp add ord">
        <pc:chgData name="KaiLi Ong" userId="36d43adc817e4780" providerId="LiveId" clId="{A0C29802-CDF8-4A13-BB6D-704888861981}" dt="2019-02-21T00:22:58.222" v="1277" actId="20577"/>
        <pc:sldMkLst>
          <pc:docMk/>
          <pc:sldMk cId="4260555750" sldId="269"/>
        </pc:sldMkLst>
        <pc:spChg chg="mod topLvl">
          <ac:chgData name="KaiLi Ong" userId="36d43adc817e4780" providerId="LiveId" clId="{A0C29802-CDF8-4A13-BB6D-704888861981}" dt="2019-02-20T16:17:58.585" v="1155" actId="164"/>
          <ac:spMkLst>
            <pc:docMk/>
            <pc:sldMk cId="4260555750" sldId="269"/>
            <ac:spMk id="29" creationId="{1F16D7FE-AB6B-448C-B9FC-A5FDAF045F2E}"/>
          </ac:spMkLst>
        </pc:spChg>
        <pc:spChg chg="mod topLvl">
          <ac:chgData name="KaiLi Ong" userId="36d43adc817e4780" providerId="LiveId" clId="{A0C29802-CDF8-4A13-BB6D-704888861981}" dt="2019-02-20T16:17:58.585" v="1155" actId="164"/>
          <ac:spMkLst>
            <pc:docMk/>
            <pc:sldMk cId="4260555750" sldId="269"/>
            <ac:spMk id="31" creationId="{4F14242A-6BDE-4721-9541-390FDE82600E}"/>
          </ac:spMkLst>
        </pc:spChg>
        <pc:spChg chg="mod topLvl">
          <ac:chgData name="KaiLi Ong" userId="36d43adc817e4780" providerId="LiveId" clId="{A0C29802-CDF8-4A13-BB6D-704888861981}" dt="2019-02-20T16:17:58.585" v="1155" actId="164"/>
          <ac:spMkLst>
            <pc:docMk/>
            <pc:sldMk cId="4260555750" sldId="269"/>
            <ac:spMk id="32" creationId="{8451C9F4-16F7-47A0-93FF-8CF79DBA4340}"/>
          </ac:spMkLst>
        </pc:spChg>
        <pc:spChg chg="mod topLvl">
          <ac:chgData name="KaiLi Ong" userId="36d43adc817e4780" providerId="LiveId" clId="{A0C29802-CDF8-4A13-BB6D-704888861981}" dt="2019-02-20T16:17:58.585" v="1155" actId="164"/>
          <ac:spMkLst>
            <pc:docMk/>
            <pc:sldMk cId="4260555750" sldId="269"/>
            <ac:spMk id="43" creationId="{16D373CA-F49C-40E1-9D86-CF9637DBFA24}"/>
          </ac:spMkLst>
        </pc:spChg>
        <pc:spChg chg="add del mod">
          <ac:chgData name="KaiLi Ong" userId="36d43adc817e4780" providerId="LiveId" clId="{A0C29802-CDF8-4A13-BB6D-704888861981}" dt="2019-02-20T12:10:29.601" v="244" actId="478"/>
          <ac:spMkLst>
            <pc:docMk/>
            <pc:sldMk cId="4260555750" sldId="269"/>
            <ac:spMk id="45" creationId="{C7088BA3-9441-475F-948B-33FC27E38635}"/>
          </ac:spMkLst>
        </pc:spChg>
        <pc:spChg chg="add mod topLvl">
          <ac:chgData name="KaiLi Ong" userId="36d43adc817e4780" providerId="LiveId" clId="{A0C29802-CDF8-4A13-BB6D-704888861981}" dt="2019-02-20T16:17:58.585" v="1155" actId="164"/>
          <ac:spMkLst>
            <pc:docMk/>
            <pc:sldMk cId="4260555750" sldId="269"/>
            <ac:spMk id="46" creationId="{276395CB-C982-4359-9181-3B560FD30D2F}"/>
          </ac:spMkLst>
        </pc:spChg>
        <pc:spChg chg="mod topLvl">
          <ac:chgData name="KaiLi Ong" userId="36d43adc817e4780" providerId="LiveId" clId="{A0C29802-CDF8-4A13-BB6D-704888861981}" dt="2019-02-21T00:22:44.144" v="1274" actId="20577"/>
          <ac:spMkLst>
            <pc:docMk/>
            <pc:sldMk cId="4260555750" sldId="269"/>
            <ac:spMk id="55" creationId="{11979DE1-0996-4983-89C1-052FBD75630D}"/>
          </ac:spMkLst>
        </pc:spChg>
        <pc:spChg chg="add mod">
          <ac:chgData name="KaiLi Ong" userId="36d43adc817e4780" providerId="LiveId" clId="{A0C29802-CDF8-4A13-BB6D-704888861981}" dt="2019-02-20T16:17:58.585" v="1155" actId="164"/>
          <ac:spMkLst>
            <pc:docMk/>
            <pc:sldMk cId="4260555750" sldId="269"/>
            <ac:spMk id="59" creationId="{565FF055-4151-4F2D-9FE5-33BFEAA6ED6C}"/>
          </ac:spMkLst>
        </pc:spChg>
        <pc:spChg chg="add del mod">
          <ac:chgData name="KaiLi Ong" userId="36d43adc817e4780" providerId="LiveId" clId="{A0C29802-CDF8-4A13-BB6D-704888861981}" dt="2019-02-20T16:16:27.018" v="1126" actId="478"/>
          <ac:spMkLst>
            <pc:docMk/>
            <pc:sldMk cId="4260555750" sldId="269"/>
            <ac:spMk id="60" creationId="{D577AD38-6B55-48DC-934F-579414B55E5C}"/>
          </ac:spMkLst>
        </pc:spChg>
        <pc:spChg chg="add del mod">
          <ac:chgData name="KaiLi Ong" userId="36d43adc817e4780" providerId="LiveId" clId="{A0C29802-CDF8-4A13-BB6D-704888861981}" dt="2019-02-20T16:16:27.927" v="1127" actId="478"/>
          <ac:spMkLst>
            <pc:docMk/>
            <pc:sldMk cId="4260555750" sldId="269"/>
            <ac:spMk id="61" creationId="{98A73C05-8C43-41D3-817F-235DD19124D1}"/>
          </ac:spMkLst>
        </pc:spChg>
        <pc:spChg chg="add mod">
          <ac:chgData name="KaiLi Ong" userId="36d43adc817e4780" providerId="LiveId" clId="{A0C29802-CDF8-4A13-BB6D-704888861981}" dt="2019-02-20T16:17:58.585" v="1155" actId="164"/>
          <ac:spMkLst>
            <pc:docMk/>
            <pc:sldMk cId="4260555750" sldId="269"/>
            <ac:spMk id="62" creationId="{B48D97D4-AC41-4F77-8D56-028AB0E0150A}"/>
          </ac:spMkLst>
        </pc:spChg>
        <pc:spChg chg="add mod">
          <ac:chgData name="KaiLi Ong" userId="36d43adc817e4780" providerId="LiveId" clId="{A0C29802-CDF8-4A13-BB6D-704888861981}" dt="2019-02-20T16:17:58.585" v="1155" actId="164"/>
          <ac:spMkLst>
            <pc:docMk/>
            <pc:sldMk cId="4260555750" sldId="269"/>
            <ac:spMk id="63" creationId="{E78C2F7D-EEE1-40B6-9E27-2A29D2BCE9F7}"/>
          </ac:spMkLst>
        </pc:spChg>
        <pc:spChg chg="del mod topLvl">
          <ac:chgData name="KaiLi Ong" userId="36d43adc817e4780" providerId="LiveId" clId="{A0C29802-CDF8-4A13-BB6D-704888861981}" dt="2019-02-20T12:09:48.833" v="231" actId="478"/>
          <ac:spMkLst>
            <pc:docMk/>
            <pc:sldMk cId="4260555750" sldId="269"/>
            <ac:spMk id="70" creationId="{1147FA23-5F51-4F9C-84E0-29895501B1A7}"/>
          </ac:spMkLst>
        </pc:spChg>
        <pc:spChg chg="mod topLvl">
          <ac:chgData name="KaiLi Ong" userId="36d43adc817e4780" providerId="LiveId" clId="{A0C29802-CDF8-4A13-BB6D-704888861981}" dt="2019-02-20T16:17:58.585" v="1155" actId="164"/>
          <ac:spMkLst>
            <pc:docMk/>
            <pc:sldMk cId="4260555750" sldId="269"/>
            <ac:spMk id="76" creationId="{E0161E9D-FF68-41AA-B313-EECD83242951}"/>
          </ac:spMkLst>
        </pc:spChg>
        <pc:spChg chg="del mod topLvl">
          <ac:chgData name="KaiLi Ong" userId="36d43adc817e4780" providerId="LiveId" clId="{A0C29802-CDF8-4A13-BB6D-704888861981}" dt="2019-02-20T12:09:51.382" v="232" actId="478"/>
          <ac:spMkLst>
            <pc:docMk/>
            <pc:sldMk cId="4260555750" sldId="269"/>
            <ac:spMk id="82" creationId="{B54E3738-8725-45C7-9251-41EF0A0F289E}"/>
          </ac:spMkLst>
        </pc:spChg>
        <pc:spChg chg="mod topLvl">
          <ac:chgData name="KaiLi Ong" userId="36d43adc817e4780" providerId="LiveId" clId="{A0C29802-CDF8-4A13-BB6D-704888861981}" dt="2019-02-21T00:22:58.222" v="1277" actId="20577"/>
          <ac:spMkLst>
            <pc:docMk/>
            <pc:sldMk cId="4260555750" sldId="269"/>
            <ac:spMk id="85" creationId="{BD7B3C99-0C0F-4E0E-A92B-110774841873}"/>
          </ac:spMkLst>
        </pc:spChg>
        <pc:spChg chg="mod topLvl">
          <ac:chgData name="KaiLi Ong" userId="36d43adc817e4780" providerId="LiveId" clId="{A0C29802-CDF8-4A13-BB6D-704888861981}" dt="2019-02-20T16:17:58.585" v="1155" actId="164"/>
          <ac:spMkLst>
            <pc:docMk/>
            <pc:sldMk cId="4260555750" sldId="269"/>
            <ac:spMk id="125" creationId="{5F7C6C31-35C8-4C3A-8433-E1094AA780A1}"/>
          </ac:spMkLst>
        </pc:spChg>
        <pc:spChg chg="mod topLvl">
          <ac:chgData name="KaiLi Ong" userId="36d43adc817e4780" providerId="LiveId" clId="{A0C29802-CDF8-4A13-BB6D-704888861981}" dt="2019-02-20T16:17:58.585" v="1155" actId="164"/>
          <ac:spMkLst>
            <pc:docMk/>
            <pc:sldMk cId="4260555750" sldId="269"/>
            <ac:spMk id="128" creationId="{2BB79EFA-1566-4264-A8C4-2FA69E3C38E0}"/>
          </ac:spMkLst>
        </pc:spChg>
        <pc:grpChg chg="add del mod">
          <ac:chgData name="KaiLi Ong" userId="36d43adc817e4780" providerId="LiveId" clId="{A0C29802-CDF8-4A13-BB6D-704888861981}" dt="2019-02-20T16:17:54.808" v="1154" actId="165"/>
          <ac:grpSpMkLst>
            <pc:docMk/>
            <pc:sldMk cId="4260555750" sldId="269"/>
            <ac:grpSpMk id="40" creationId="{BF7609A1-9043-4775-A766-C24567EA76ED}"/>
          </ac:grpSpMkLst>
        </pc:grpChg>
        <pc:grpChg chg="add mod">
          <ac:chgData name="KaiLi Ong" userId="36d43adc817e4780" providerId="LiveId" clId="{A0C29802-CDF8-4A13-BB6D-704888861981}" dt="2019-02-20T16:21:52.938" v="1221" actId="1076"/>
          <ac:grpSpMkLst>
            <pc:docMk/>
            <pc:sldMk cId="4260555750" sldId="269"/>
            <ac:grpSpMk id="58" creationId="{83F8063F-1295-45E0-B6DB-081BEC4C41F8}"/>
          </ac:grpSpMkLst>
        </pc:grpChg>
        <pc:grpChg chg="del">
          <ac:chgData name="KaiLi Ong" userId="36d43adc817e4780" providerId="LiveId" clId="{A0C29802-CDF8-4A13-BB6D-704888861981}" dt="2019-02-20T12:09:46.021" v="230" actId="165"/>
          <ac:grpSpMkLst>
            <pc:docMk/>
            <pc:sldMk cId="4260555750" sldId="269"/>
            <ac:grpSpMk id="95" creationId="{3F7052DE-B011-487B-8FCF-B47F90ED2D01}"/>
          </ac:grpSpMkLst>
        </pc:grpChg>
        <pc:cxnChg chg="mod topLvl">
          <ac:chgData name="KaiLi Ong" userId="36d43adc817e4780" providerId="LiveId" clId="{A0C29802-CDF8-4A13-BB6D-704888861981}" dt="2019-02-20T16:17:58.585" v="1155" actId="164"/>
          <ac:cxnSpMkLst>
            <pc:docMk/>
            <pc:sldMk cId="4260555750" sldId="269"/>
            <ac:cxnSpMk id="15" creationId="{F5B8416B-F44A-48A5-8582-1B6E732EF77A}"/>
          </ac:cxnSpMkLst>
        </pc:cxnChg>
        <pc:cxnChg chg="mod topLvl">
          <ac:chgData name="KaiLi Ong" userId="36d43adc817e4780" providerId="LiveId" clId="{A0C29802-CDF8-4A13-BB6D-704888861981}" dt="2019-02-20T16:17:58.585" v="1155" actId="164"/>
          <ac:cxnSpMkLst>
            <pc:docMk/>
            <pc:sldMk cId="4260555750" sldId="269"/>
            <ac:cxnSpMk id="22" creationId="{9CB98378-6FE3-423C-B52D-369A1F1097C7}"/>
          </ac:cxnSpMkLst>
        </pc:cxnChg>
        <pc:cxnChg chg="mod topLvl">
          <ac:chgData name="KaiLi Ong" userId="36d43adc817e4780" providerId="LiveId" clId="{A0C29802-CDF8-4A13-BB6D-704888861981}" dt="2019-02-20T16:17:58.585" v="1155" actId="164"/>
          <ac:cxnSpMkLst>
            <pc:docMk/>
            <pc:sldMk cId="4260555750" sldId="269"/>
            <ac:cxnSpMk id="25" creationId="{9D3230FC-36A0-42D1-9EFC-E32B874FB437}"/>
          </ac:cxnSpMkLst>
        </pc:cxnChg>
        <pc:cxnChg chg="add mod topLvl">
          <ac:chgData name="KaiLi Ong" userId="36d43adc817e4780" providerId="LiveId" clId="{A0C29802-CDF8-4A13-BB6D-704888861981}" dt="2019-02-20T16:17:58.585" v="1155" actId="164"/>
          <ac:cxnSpMkLst>
            <pc:docMk/>
            <pc:sldMk cId="4260555750" sldId="269"/>
            <ac:cxnSpMk id="47" creationId="{0A2D9722-25FA-46E7-B78A-6BFB8BD5880D}"/>
          </ac:cxnSpMkLst>
        </pc:cxnChg>
        <pc:cxnChg chg="add mod">
          <ac:chgData name="KaiLi Ong" userId="36d43adc817e4780" providerId="LiveId" clId="{A0C29802-CDF8-4A13-BB6D-704888861981}" dt="2019-02-20T16:17:58.585" v="1155" actId="164"/>
          <ac:cxnSpMkLst>
            <pc:docMk/>
            <pc:sldMk cId="4260555750" sldId="269"/>
            <ac:cxnSpMk id="67" creationId="{5AC90C90-5844-40E5-B941-A68B4B2D32A9}"/>
          </ac:cxnSpMkLst>
        </pc:cxnChg>
        <pc:cxnChg chg="add mod">
          <ac:chgData name="KaiLi Ong" userId="36d43adc817e4780" providerId="LiveId" clId="{A0C29802-CDF8-4A13-BB6D-704888861981}" dt="2019-02-20T16:17:58.585" v="1155" actId="164"/>
          <ac:cxnSpMkLst>
            <pc:docMk/>
            <pc:sldMk cId="4260555750" sldId="269"/>
            <ac:cxnSpMk id="71" creationId="{E5781901-AD61-4A9E-A5D2-A1D7C54BC7E9}"/>
          </ac:cxnSpMkLst>
        </pc:cxnChg>
        <pc:cxnChg chg="add mod">
          <ac:chgData name="KaiLi Ong" userId="36d43adc817e4780" providerId="LiveId" clId="{A0C29802-CDF8-4A13-BB6D-704888861981}" dt="2019-02-20T16:17:58.585" v="1155" actId="164"/>
          <ac:cxnSpMkLst>
            <pc:docMk/>
            <pc:sldMk cId="4260555750" sldId="269"/>
            <ac:cxnSpMk id="73" creationId="{28215CFC-D415-44F2-B54B-10C60A2FCAC3}"/>
          </ac:cxnSpMkLst>
        </pc:cxnChg>
        <pc:cxnChg chg="mod topLvl">
          <ac:chgData name="KaiLi Ong" userId="36d43adc817e4780" providerId="LiveId" clId="{A0C29802-CDF8-4A13-BB6D-704888861981}" dt="2019-02-20T16:17:58.585" v="1155" actId="164"/>
          <ac:cxnSpMkLst>
            <pc:docMk/>
            <pc:sldMk cId="4260555750" sldId="269"/>
            <ac:cxnSpMk id="100" creationId="{7F4CCC1D-B02C-46B6-99E0-B898B969E87C}"/>
          </ac:cxnSpMkLst>
        </pc:cxnChg>
        <pc:cxnChg chg="del mod topLvl">
          <ac:chgData name="KaiLi Ong" userId="36d43adc817e4780" providerId="LiveId" clId="{A0C29802-CDF8-4A13-BB6D-704888861981}" dt="2019-02-20T12:09:53.416" v="233" actId="478"/>
          <ac:cxnSpMkLst>
            <pc:docMk/>
            <pc:sldMk cId="4260555750" sldId="269"/>
            <ac:cxnSpMk id="122" creationId="{279A7CFD-D59B-444F-B029-8ADB583830C7}"/>
          </ac:cxnSpMkLst>
        </pc:cxnChg>
        <pc:cxnChg chg="mod topLvl">
          <ac:chgData name="KaiLi Ong" userId="36d43adc817e4780" providerId="LiveId" clId="{A0C29802-CDF8-4A13-BB6D-704888861981}" dt="2019-02-20T16:17:58.585" v="1155" actId="164"/>
          <ac:cxnSpMkLst>
            <pc:docMk/>
            <pc:sldMk cId="4260555750" sldId="269"/>
            <ac:cxnSpMk id="175" creationId="{6F21F0D9-66EC-41E7-AECA-BDABD713785B}"/>
          </ac:cxnSpMkLst>
        </pc:cxnChg>
      </pc:sldChg>
      <pc:sldChg chg="addSp delSp modSp add ord">
        <pc:chgData name="KaiLi Ong" userId="36d43adc817e4780" providerId="LiveId" clId="{A0C29802-CDF8-4A13-BB6D-704888861981}" dt="2019-02-20T16:21:45.794" v="1220" actId="1076"/>
        <pc:sldMkLst>
          <pc:docMk/>
          <pc:sldMk cId="4197454044" sldId="270"/>
        </pc:sldMkLst>
        <pc:spChg chg="mod topLvl">
          <ac:chgData name="KaiLi Ong" userId="36d43adc817e4780" providerId="LiveId" clId="{A0C29802-CDF8-4A13-BB6D-704888861981}" dt="2019-02-20T16:19:15.085" v="1168" actId="164"/>
          <ac:spMkLst>
            <pc:docMk/>
            <pc:sldMk cId="4197454044" sldId="270"/>
            <ac:spMk id="30" creationId="{3DFF9351-067E-46E7-8DA3-8354C6B1DA01}"/>
          </ac:spMkLst>
        </pc:spChg>
        <pc:spChg chg="add mod">
          <ac:chgData name="KaiLi Ong" userId="36d43adc817e4780" providerId="LiveId" clId="{A0C29802-CDF8-4A13-BB6D-704888861981}" dt="2019-02-20T16:21:06.849" v="1219" actId="20577"/>
          <ac:spMkLst>
            <pc:docMk/>
            <pc:sldMk cId="4197454044" sldId="270"/>
            <ac:spMk id="31" creationId="{FB086D83-3853-469E-A4D3-EE944D2BBD79}"/>
          </ac:spMkLst>
        </pc:spChg>
        <pc:spChg chg="mod topLvl">
          <ac:chgData name="KaiLi Ong" userId="36d43adc817e4780" providerId="LiveId" clId="{A0C29802-CDF8-4A13-BB6D-704888861981}" dt="2019-02-20T16:19:15.085" v="1168" actId="164"/>
          <ac:spMkLst>
            <pc:docMk/>
            <pc:sldMk cId="4197454044" sldId="270"/>
            <ac:spMk id="45" creationId="{850F75A9-B379-41FB-8EE5-7AFB26956C95}"/>
          </ac:spMkLst>
        </pc:spChg>
        <pc:spChg chg="del mod topLvl">
          <ac:chgData name="KaiLi Ong" userId="36d43adc817e4780" providerId="LiveId" clId="{A0C29802-CDF8-4A13-BB6D-704888861981}" dt="2019-02-20T12:19:38.016" v="541" actId="478"/>
          <ac:spMkLst>
            <pc:docMk/>
            <pc:sldMk cId="4197454044" sldId="270"/>
            <ac:spMk id="47" creationId="{B0E66515-7A31-4370-A6E7-F6704DE2CC8C}"/>
          </ac:spMkLst>
        </pc:spChg>
        <pc:spChg chg="del mod topLvl">
          <ac:chgData name="KaiLi Ong" userId="36d43adc817e4780" providerId="LiveId" clId="{A0C29802-CDF8-4A13-BB6D-704888861981}" dt="2019-02-20T12:19:35.174" v="540" actId="478"/>
          <ac:spMkLst>
            <pc:docMk/>
            <pc:sldMk cId="4197454044" sldId="270"/>
            <ac:spMk id="54" creationId="{9314C0BE-1E54-414F-ADBB-F103EC7D2463}"/>
          </ac:spMkLst>
        </pc:spChg>
        <pc:spChg chg="mod topLvl">
          <ac:chgData name="KaiLi Ong" userId="36d43adc817e4780" providerId="LiveId" clId="{A0C29802-CDF8-4A13-BB6D-704888861981}" dt="2019-02-20T16:19:15.085" v="1168" actId="164"/>
          <ac:spMkLst>
            <pc:docMk/>
            <pc:sldMk cId="4197454044" sldId="270"/>
            <ac:spMk id="61" creationId="{8B58F38B-EAF4-493C-BD42-27A975A82D47}"/>
          </ac:spMkLst>
        </pc:spChg>
        <pc:spChg chg="del mod topLvl">
          <ac:chgData name="KaiLi Ong" userId="36d43adc817e4780" providerId="LiveId" clId="{A0C29802-CDF8-4A13-BB6D-704888861981}" dt="2019-02-20T12:19:35.174" v="540" actId="478"/>
          <ac:spMkLst>
            <pc:docMk/>
            <pc:sldMk cId="4197454044" sldId="270"/>
            <ac:spMk id="66" creationId="{FD42FE31-A963-4CD4-84C6-4D4F208472DB}"/>
          </ac:spMkLst>
        </pc:spChg>
        <pc:spChg chg="del mod topLvl">
          <ac:chgData name="KaiLi Ong" userId="36d43adc817e4780" providerId="LiveId" clId="{A0C29802-CDF8-4A13-BB6D-704888861981}" dt="2019-02-20T12:19:35.174" v="540" actId="478"/>
          <ac:spMkLst>
            <pc:docMk/>
            <pc:sldMk cId="4197454044" sldId="270"/>
            <ac:spMk id="74" creationId="{F5A5ABF5-BF12-4912-80E3-C812E2D5F514}"/>
          </ac:spMkLst>
        </pc:spChg>
        <pc:spChg chg="mod topLvl">
          <ac:chgData name="KaiLi Ong" userId="36d43adc817e4780" providerId="LiveId" clId="{A0C29802-CDF8-4A13-BB6D-704888861981}" dt="2019-02-20T16:19:15.085" v="1168" actId="164"/>
          <ac:spMkLst>
            <pc:docMk/>
            <pc:sldMk cId="4197454044" sldId="270"/>
            <ac:spMk id="115" creationId="{7CF0B414-3A12-4782-A286-5E15332FD4AC}"/>
          </ac:spMkLst>
        </pc:spChg>
        <pc:spChg chg="del mod topLvl">
          <ac:chgData name="KaiLi Ong" userId="36d43adc817e4780" providerId="LiveId" clId="{A0C29802-CDF8-4A13-BB6D-704888861981}" dt="2019-02-20T12:19:38.016" v="541" actId="478"/>
          <ac:spMkLst>
            <pc:docMk/>
            <pc:sldMk cId="4197454044" sldId="270"/>
            <ac:spMk id="116" creationId="{3F681E70-B284-442B-AEED-BB24F6ACD087}"/>
          </ac:spMkLst>
        </pc:spChg>
        <pc:spChg chg="mod topLvl">
          <ac:chgData name="KaiLi Ong" userId="36d43adc817e4780" providerId="LiveId" clId="{A0C29802-CDF8-4A13-BB6D-704888861981}" dt="2019-02-20T16:19:15.085" v="1168" actId="164"/>
          <ac:spMkLst>
            <pc:docMk/>
            <pc:sldMk cId="4197454044" sldId="270"/>
            <ac:spMk id="128" creationId="{2BB79EFA-1566-4264-A8C4-2FA69E3C38E0}"/>
          </ac:spMkLst>
        </pc:spChg>
        <pc:spChg chg="mod topLvl">
          <ac:chgData name="KaiLi Ong" userId="36d43adc817e4780" providerId="LiveId" clId="{A0C29802-CDF8-4A13-BB6D-704888861981}" dt="2019-02-20T16:19:15.085" v="1168" actId="164"/>
          <ac:spMkLst>
            <pc:docMk/>
            <pc:sldMk cId="4197454044" sldId="270"/>
            <ac:spMk id="221" creationId="{202FADB8-3B46-46DE-8AC0-135859B998FA}"/>
          </ac:spMkLst>
        </pc:spChg>
        <pc:grpChg chg="add del mod">
          <ac:chgData name="KaiLi Ong" userId="36d43adc817e4780" providerId="LiveId" clId="{A0C29802-CDF8-4A13-BB6D-704888861981}" dt="2019-02-20T16:19:11.635" v="1167" actId="165"/>
          <ac:grpSpMkLst>
            <pc:docMk/>
            <pc:sldMk cId="4197454044" sldId="270"/>
            <ac:grpSpMk id="9" creationId="{48C71EDC-1165-4646-A77F-E6BF56022D2A}"/>
          </ac:grpSpMkLst>
        </pc:grpChg>
        <pc:grpChg chg="add mod">
          <ac:chgData name="KaiLi Ong" userId="36d43adc817e4780" providerId="LiveId" clId="{A0C29802-CDF8-4A13-BB6D-704888861981}" dt="2019-02-20T16:21:45.794" v="1220" actId="1076"/>
          <ac:grpSpMkLst>
            <pc:docMk/>
            <pc:sldMk cId="4197454044" sldId="270"/>
            <ac:grpSpMk id="18" creationId="{49D7BD7B-6632-4EC0-8364-7C75BFBBB926}"/>
          </ac:grpSpMkLst>
        </pc:grpChg>
        <pc:grpChg chg="del">
          <ac:chgData name="KaiLi Ong" userId="36d43adc817e4780" providerId="LiveId" clId="{A0C29802-CDF8-4A13-BB6D-704888861981}" dt="2019-02-20T12:18:53.193" v="518" actId="165"/>
          <ac:grpSpMkLst>
            <pc:docMk/>
            <pc:sldMk cId="4197454044" sldId="270"/>
            <ac:grpSpMk id="49" creationId="{3BF88E17-9B72-47BA-A092-98F64C335D62}"/>
          </ac:grpSpMkLst>
        </pc:grpChg>
        <pc:cxnChg chg="add mod">
          <ac:chgData name="KaiLi Ong" userId="36d43adc817e4780" providerId="LiveId" clId="{A0C29802-CDF8-4A13-BB6D-704888861981}" dt="2019-02-20T16:19:15.085" v="1168" actId="164"/>
          <ac:cxnSpMkLst>
            <pc:docMk/>
            <pc:sldMk cId="4197454044" sldId="270"/>
            <ac:cxnSpMk id="36" creationId="{A179E54D-A7F1-43A0-9AC1-21278AA4CB5C}"/>
          </ac:cxnSpMkLst>
        </pc:cxnChg>
        <pc:cxnChg chg="del mod topLvl">
          <ac:chgData name="KaiLi Ong" userId="36d43adc817e4780" providerId="LiveId" clId="{A0C29802-CDF8-4A13-BB6D-704888861981}" dt="2019-02-20T12:23:19.120" v="576" actId="478"/>
          <ac:cxnSpMkLst>
            <pc:docMk/>
            <pc:sldMk cId="4197454044" sldId="270"/>
            <ac:cxnSpMk id="57" creationId="{88C66811-543C-452A-89D3-F8F271A2DDAD}"/>
          </ac:cxnSpMkLst>
        </pc:cxnChg>
        <pc:cxnChg chg="mod topLvl">
          <ac:chgData name="KaiLi Ong" userId="36d43adc817e4780" providerId="LiveId" clId="{A0C29802-CDF8-4A13-BB6D-704888861981}" dt="2019-02-20T16:19:15.085" v="1168" actId="164"/>
          <ac:cxnSpMkLst>
            <pc:docMk/>
            <pc:sldMk cId="4197454044" sldId="270"/>
            <ac:cxnSpMk id="58" creationId="{F646E41A-7FAF-4743-9411-5772F6FFD431}"/>
          </ac:cxnSpMkLst>
        </pc:cxnChg>
        <pc:cxnChg chg="del mod topLvl">
          <ac:chgData name="KaiLi Ong" userId="36d43adc817e4780" providerId="LiveId" clId="{A0C29802-CDF8-4A13-BB6D-704888861981}" dt="2019-02-20T12:19:38.016" v="541" actId="478"/>
          <ac:cxnSpMkLst>
            <pc:docMk/>
            <pc:sldMk cId="4197454044" sldId="270"/>
            <ac:cxnSpMk id="59" creationId="{F2A8B875-ABAD-46C2-A183-64008433917F}"/>
          </ac:cxnSpMkLst>
        </pc:cxnChg>
        <pc:cxnChg chg="mod topLvl">
          <ac:chgData name="KaiLi Ong" userId="36d43adc817e4780" providerId="LiveId" clId="{A0C29802-CDF8-4A13-BB6D-704888861981}" dt="2019-02-20T16:19:15.085" v="1168" actId="164"/>
          <ac:cxnSpMkLst>
            <pc:docMk/>
            <pc:sldMk cId="4197454044" sldId="270"/>
            <ac:cxnSpMk id="65" creationId="{A38C1AA6-E0D9-4D43-9C70-897F59AB6076}"/>
          </ac:cxnSpMkLst>
        </pc:cxnChg>
        <pc:cxnChg chg="del mod topLvl">
          <ac:chgData name="KaiLi Ong" userId="36d43adc817e4780" providerId="LiveId" clId="{A0C29802-CDF8-4A13-BB6D-704888861981}" dt="2019-02-20T12:19:38.875" v="542" actId="478"/>
          <ac:cxnSpMkLst>
            <pc:docMk/>
            <pc:sldMk cId="4197454044" sldId="270"/>
            <ac:cxnSpMk id="67" creationId="{F0DE3E94-FFD5-49ED-8FD8-3C07EE5A71A5}"/>
          </ac:cxnSpMkLst>
        </pc:cxnChg>
        <pc:cxnChg chg="del mod topLvl">
          <ac:chgData name="KaiLi Ong" userId="36d43adc817e4780" providerId="LiveId" clId="{A0C29802-CDF8-4A13-BB6D-704888861981}" dt="2019-02-20T12:19:35.174" v="540" actId="478"/>
          <ac:cxnSpMkLst>
            <pc:docMk/>
            <pc:sldMk cId="4197454044" sldId="270"/>
            <ac:cxnSpMk id="71" creationId="{F8E5DCDE-5BC9-438B-8149-3A60D40F3374}"/>
          </ac:cxnSpMkLst>
        </pc:cxnChg>
        <pc:cxnChg chg="mod topLvl">
          <ac:chgData name="KaiLi Ong" userId="36d43adc817e4780" providerId="LiveId" clId="{A0C29802-CDF8-4A13-BB6D-704888861981}" dt="2019-02-20T16:19:15.085" v="1168" actId="164"/>
          <ac:cxnSpMkLst>
            <pc:docMk/>
            <pc:sldMk cId="4197454044" sldId="270"/>
            <ac:cxnSpMk id="133" creationId="{2FF1B187-AD56-4104-9F6F-5750DBC618FA}"/>
          </ac:cxnSpMkLst>
        </pc:cxnChg>
        <pc:cxnChg chg="mod topLvl">
          <ac:chgData name="KaiLi Ong" userId="36d43adc817e4780" providerId="LiveId" clId="{A0C29802-CDF8-4A13-BB6D-704888861981}" dt="2019-02-20T16:19:15.085" v="1168" actId="164"/>
          <ac:cxnSpMkLst>
            <pc:docMk/>
            <pc:sldMk cId="4197454044" sldId="270"/>
            <ac:cxnSpMk id="175" creationId="{6F21F0D9-66EC-41E7-AECA-BDABD713785B}"/>
          </ac:cxnSpMkLst>
        </pc:cxnChg>
      </pc:sldChg>
      <pc:sldChg chg="delSp modSp add del ord">
        <pc:chgData name="KaiLi Ong" userId="36d43adc817e4780" providerId="LiveId" clId="{A0C29802-CDF8-4A13-BB6D-704888861981}" dt="2019-02-20T15:04:18.655" v="867" actId="2696"/>
        <pc:sldMkLst>
          <pc:docMk/>
          <pc:sldMk cId="2971003636" sldId="271"/>
        </pc:sldMkLst>
        <pc:spChg chg="mod topLvl">
          <ac:chgData name="KaiLi Ong" userId="36d43adc817e4780" providerId="LiveId" clId="{A0C29802-CDF8-4A13-BB6D-704888861981}" dt="2019-02-20T14:49:26.948" v="866" actId="1076"/>
          <ac:spMkLst>
            <pc:docMk/>
            <pc:sldMk cId="2971003636" sldId="271"/>
            <ac:spMk id="62" creationId="{00000000-0000-0000-0000-000000000000}"/>
          </ac:spMkLst>
        </pc:spChg>
        <pc:spChg chg="mod topLvl">
          <ac:chgData name="KaiLi Ong" userId="36d43adc817e4780" providerId="LiveId" clId="{A0C29802-CDF8-4A13-BB6D-704888861981}" dt="2019-02-20T14:48:46.556" v="862" actId="20577"/>
          <ac:spMkLst>
            <pc:docMk/>
            <pc:sldMk cId="2971003636" sldId="271"/>
            <ac:spMk id="108" creationId="{3217843C-CE5D-439F-9A38-374462C332D3}"/>
          </ac:spMkLst>
        </pc:spChg>
        <pc:spChg chg="mod topLvl">
          <ac:chgData name="KaiLi Ong" userId="36d43adc817e4780" providerId="LiveId" clId="{A0C29802-CDF8-4A13-BB6D-704888861981}" dt="2019-02-20T14:44:51.797" v="776" actId="404"/>
          <ac:spMkLst>
            <pc:docMk/>
            <pc:sldMk cId="2971003636" sldId="271"/>
            <ac:spMk id="128" creationId="{2BB79EFA-1566-4264-A8C4-2FA69E3C38E0}"/>
          </ac:spMkLst>
        </pc:spChg>
        <pc:spChg chg="mod topLvl">
          <ac:chgData name="KaiLi Ong" userId="36d43adc817e4780" providerId="LiveId" clId="{A0C29802-CDF8-4A13-BB6D-704888861981}" dt="2019-02-20T14:44:51.797" v="776" actId="404"/>
          <ac:spMkLst>
            <pc:docMk/>
            <pc:sldMk cId="2971003636" sldId="271"/>
            <ac:spMk id="129" creationId="{E4517F9F-4216-4B90-AAF7-235355E8ED40}"/>
          </ac:spMkLst>
        </pc:spChg>
        <pc:spChg chg="mod topLvl">
          <ac:chgData name="KaiLi Ong" userId="36d43adc817e4780" providerId="LiveId" clId="{A0C29802-CDF8-4A13-BB6D-704888861981}" dt="2019-02-20T14:44:51.797" v="776" actId="404"/>
          <ac:spMkLst>
            <pc:docMk/>
            <pc:sldMk cId="2971003636" sldId="271"/>
            <ac:spMk id="130" creationId="{6EFC472D-3C09-4BF4-8D73-8F542E3DC274}"/>
          </ac:spMkLst>
        </pc:spChg>
        <pc:spChg chg="mod topLvl">
          <ac:chgData name="KaiLi Ong" userId="36d43adc817e4780" providerId="LiveId" clId="{A0C29802-CDF8-4A13-BB6D-704888861981}" dt="2019-02-20T14:44:51.797" v="776" actId="404"/>
          <ac:spMkLst>
            <pc:docMk/>
            <pc:sldMk cId="2971003636" sldId="271"/>
            <ac:spMk id="131" creationId="{A8E91DC0-CE2B-4680-9F08-860B757FB17F}"/>
          </ac:spMkLst>
        </pc:spChg>
        <pc:spChg chg="mod topLvl">
          <ac:chgData name="KaiLi Ong" userId="36d43adc817e4780" providerId="LiveId" clId="{A0C29802-CDF8-4A13-BB6D-704888861981}" dt="2019-02-20T14:44:51.797" v="776" actId="404"/>
          <ac:spMkLst>
            <pc:docMk/>
            <pc:sldMk cId="2971003636" sldId="271"/>
            <ac:spMk id="132" creationId="{80AE0D9B-21A8-477B-B16A-48BF1B4233B5}"/>
          </ac:spMkLst>
        </pc:spChg>
        <pc:spChg chg="mod topLvl">
          <ac:chgData name="KaiLi Ong" userId="36d43adc817e4780" providerId="LiveId" clId="{A0C29802-CDF8-4A13-BB6D-704888861981}" dt="2019-02-20T14:45:38.991" v="781" actId="1076"/>
          <ac:spMkLst>
            <pc:docMk/>
            <pc:sldMk cId="2971003636" sldId="271"/>
            <ac:spMk id="144" creationId="{70C40E94-2EE7-4658-A6C1-C8B6465FBCE2}"/>
          </ac:spMkLst>
        </pc:spChg>
        <pc:spChg chg="mod topLvl">
          <ac:chgData name="KaiLi Ong" userId="36d43adc817e4780" providerId="LiveId" clId="{A0C29802-CDF8-4A13-BB6D-704888861981}" dt="2019-02-20T14:45:42.487" v="782" actId="1076"/>
          <ac:spMkLst>
            <pc:docMk/>
            <pc:sldMk cId="2971003636" sldId="271"/>
            <ac:spMk id="203" creationId="{61F97023-0AE0-470A-9D80-A4F83392F3B4}"/>
          </ac:spMkLst>
        </pc:spChg>
        <pc:spChg chg="mod topLvl">
          <ac:chgData name="KaiLi Ong" userId="36d43adc817e4780" providerId="LiveId" clId="{A0C29802-CDF8-4A13-BB6D-704888861981}" dt="2019-02-20T14:46:39.540" v="789" actId="1076"/>
          <ac:spMkLst>
            <pc:docMk/>
            <pc:sldMk cId="2971003636" sldId="271"/>
            <ac:spMk id="204" creationId="{257C457E-0105-4278-B0CC-535F75F91FD6}"/>
          </ac:spMkLst>
        </pc:spChg>
        <pc:spChg chg="mod topLvl">
          <ac:chgData name="KaiLi Ong" userId="36d43adc817e4780" providerId="LiveId" clId="{A0C29802-CDF8-4A13-BB6D-704888861981}" dt="2019-02-20T14:46:00.719" v="787" actId="1076"/>
          <ac:spMkLst>
            <pc:docMk/>
            <pc:sldMk cId="2971003636" sldId="271"/>
            <ac:spMk id="205" creationId="{4835A9A2-14F5-4794-999A-7915D469EDDF}"/>
          </ac:spMkLst>
        </pc:spChg>
        <pc:spChg chg="mod topLvl">
          <ac:chgData name="KaiLi Ong" userId="36d43adc817e4780" providerId="LiveId" clId="{A0C29802-CDF8-4A13-BB6D-704888861981}" dt="2019-02-20T14:47:36.351" v="795" actId="1076"/>
          <ac:spMkLst>
            <pc:docMk/>
            <pc:sldMk cId="2971003636" sldId="271"/>
            <ac:spMk id="216" creationId="{278CDB13-51BA-4185-B810-776486FB1FD8}"/>
          </ac:spMkLst>
        </pc:spChg>
        <pc:spChg chg="mod topLvl">
          <ac:chgData name="KaiLi Ong" userId="36d43adc817e4780" providerId="LiveId" clId="{A0C29802-CDF8-4A13-BB6D-704888861981}" dt="2019-02-20T14:47:54.918" v="800" actId="1076"/>
          <ac:spMkLst>
            <pc:docMk/>
            <pc:sldMk cId="2971003636" sldId="271"/>
            <ac:spMk id="220" creationId="{79D1EB23-9052-4EB3-9D39-4999CE175845}"/>
          </ac:spMkLst>
        </pc:spChg>
        <pc:spChg chg="mod topLvl">
          <ac:chgData name="KaiLi Ong" userId="36d43adc817e4780" providerId="LiveId" clId="{A0C29802-CDF8-4A13-BB6D-704888861981}" dt="2019-02-20T14:49:08.757" v="864" actId="1076"/>
          <ac:spMkLst>
            <pc:docMk/>
            <pc:sldMk cId="2971003636" sldId="271"/>
            <ac:spMk id="221" creationId="{202FADB8-3B46-46DE-8AC0-135859B998FA}"/>
          </ac:spMkLst>
        </pc:spChg>
        <pc:spChg chg="mod topLvl">
          <ac:chgData name="KaiLi Ong" userId="36d43adc817e4780" providerId="LiveId" clId="{A0C29802-CDF8-4A13-BB6D-704888861981}" dt="2019-02-20T14:47:50.247" v="799" actId="14100"/>
          <ac:spMkLst>
            <pc:docMk/>
            <pc:sldMk cId="2971003636" sldId="271"/>
            <ac:spMk id="229" creationId="{0E49A410-B58E-4863-A820-09DA3AEFBAB7}"/>
          </ac:spMkLst>
        </pc:spChg>
        <pc:spChg chg="mod topLvl">
          <ac:chgData name="KaiLi Ong" userId="36d43adc817e4780" providerId="LiveId" clId="{A0C29802-CDF8-4A13-BB6D-704888861981}" dt="2019-02-20T14:49:11.470" v="865" actId="1076"/>
          <ac:spMkLst>
            <pc:docMk/>
            <pc:sldMk cId="2971003636" sldId="271"/>
            <ac:spMk id="230" creationId="{59C5BBFA-EE51-4644-B8D9-2F06EC53A5FD}"/>
          </ac:spMkLst>
        </pc:spChg>
        <pc:spChg chg="mod">
          <ac:chgData name="KaiLi Ong" userId="36d43adc817e4780" providerId="LiveId" clId="{A0C29802-CDF8-4A13-BB6D-704888861981}" dt="2019-02-20T14:45:13.534" v="778" actId="1076"/>
          <ac:spMkLst>
            <pc:docMk/>
            <pc:sldMk cId="2971003636" sldId="271"/>
            <ac:spMk id="337" creationId="{2E6172CF-9F3B-4537-A6BB-8A40501D6199}"/>
          </ac:spMkLst>
        </pc:spChg>
        <pc:grpChg chg="del">
          <ac:chgData name="KaiLi Ong" userId="36d43adc817e4780" providerId="LiveId" clId="{A0C29802-CDF8-4A13-BB6D-704888861981}" dt="2019-02-20T14:44:00.534" v="772" actId="165"/>
          <ac:grpSpMkLst>
            <pc:docMk/>
            <pc:sldMk cId="2971003636" sldId="271"/>
            <ac:grpSpMk id="251" creationId="{D3471664-1566-430B-ACC2-60D1C0C71B79}"/>
          </ac:grpSpMkLst>
        </pc:grpChg>
        <pc:cxnChg chg="mod topLvl">
          <ac:chgData name="KaiLi Ong" userId="36d43adc817e4780" providerId="LiveId" clId="{A0C29802-CDF8-4A13-BB6D-704888861981}" dt="2019-02-20T14:44:41.046" v="773" actId="1076"/>
          <ac:cxnSpMkLst>
            <pc:docMk/>
            <pc:sldMk cId="2971003636" sldId="271"/>
            <ac:cxnSpMk id="85" creationId="{00000000-0000-0000-0000-000000000000}"/>
          </ac:cxnSpMkLst>
        </pc:cxnChg>
        <pc:cxnChg chg="mod topLvl">
          <ac:chgData name="KaiLi Ong" userId="36d43adc817e4780" providerId="LiveId" clId="{A0C29802-CDF8-4A13-BB6D-704888861981}" dt="2019-02-20T14:47:50.247" v="799" actId="14100"/>
          <ac:cxnSpMkLst>
            <pc:docMk/>
            <pc:sldMk cId="2971003636" sldId="271"/>
            <ac:cxnSpMk id="110" creationId="{FC4F62C1-8964-4F52-87DE-2EAA8F952F03}"/>
          </ac:cxnSpMkLst>
        </pc:cxnChg>
        <pc:cxnChg chg="mod topLvl">
          <ac:chgData name="KaiLi Ong" userId="36d43adc817e4780" providerId="LiveId" clId="{A0C29802-CDF8-4A13-BB6D-704888861981}" dt="2019-02-20T14:44:41.046" v="773" actId="1076"/>
          <ac:cxnSpMkLst>
            <pc:docMk/>
            <pc:sldMk cId="2971003636" sldId="271"/>
            <ac:cxnSpMk id="133" creationId="{2FF1B187-AD56-4104-9F6F-5750DBC618FA}"/>
          </ac:cxnSpMkLst>
        </pc:cxnChg>
        <pc:cxnChg chg="mod topLvl">
          <ac:chgData name="KaiLi Ong" userId="36d43adc817e4780" providerId="LiveId" clId="{A0C29802-CDF8-4A13-BB6D-704888861981}" dt="2019-02-20T14:44:41.046" v="773" actId="1076"/>
          <ac:cxnSpMkLst>
            <pc:docMk/>
            <pc:sldMk cId="2971003636" sldId="271"/>
            <ac:cxnSpMk id="134" creationId="{A8A1955F-C5B4-4C40-B46A-8CDCE78484EC}"/>
          </ac:cxnSpMkLst>
        </pc:cxnChg>
        <pc:cxnChg chg="mod topLvl">
          <ac:chgData name="KaiLi Ong" userId="36d43adc817e4780" providerId="LiveId" clId="{A0C29802-CDF8-4A13-BB6D-704888861981}" dt="2019-02-20T14:44:41.046" v="773" actId="1076"/>
          <ac:cxnSpMkLst>
            <pc:docMk/>
            <pc:sldMk cId="2971003636" sldId="271"/>
            <ac:cxnSpMk id="135" creationId="{93501B04-53E3-45C9-8874-F1A1EBF10810}"/>
          </ac:cxnSpMkLst>
        </pc:cxnChg>
        <pc:cxnChg chg="mod topLvl">
          <ac:chgData name="KaiLi Ong" userId="36d43adc817e4780" providerId="LiveId" clId="{A0C29802-CDF8-4A13-BB6D-704888861981}" dt="2019-02-20T14:49:26.948" v="866" actId="1076"/>
          <ac:cxnSpMkLst>
            <pc:docMk/>
            <pc:sldMk cId="2971003636" sldId="271"/>
            <ac:cxnSpMk id="143" creationId="{2AAF6B72-74FA-4A1B-8F0E-F765952748C8}"/>
          </ac:cxnSpMkLst>
        </pc:cxnChg>
        <pc:cxnChg chg="mod topLvl">
          <ac:chgData name="KaiLi Ong" userId="36d43adc817e4780" providerId="LiveId" clId="{A0C29802-CDF8-4A13-BB6D-704888861981}" dt="2019-02-20T14:47:22.663" v="792" actId="14100"/>
          <ac:cxnSpMkLst>
            <pc:docMk/>
            <pc:sldMk cId="2971003636" sldId="271"/>
            <ac:cxnSpMk id="157" creationId="{51F238F7-66E9-43E9-9245-6ECE095CD377}"/>
          </ac:cxnSpMkLst>
        </pc:cxnChg>
        <pc:cxnChg chg="mod topLvl">
          <ac:chgData name="KaiLi Ong" userId="36d43adc817e4780" providerId="LiveId" clId="{A0C29802-CDF8-4A13-BB6D-704888861981}" dt="2019-02-20T14:44:41.046" v="773" actId="1076"/>
          <ac:cxnSpMkLst>
            <pc:docMk/>
            <pc:sldMk cId="2971003636" sldId="271"/>
            <ac:cxnSpMk id="175" creationId="{6F21F0D9-66EC-41E7-AECA-BDABD713785B}"/>
          </ac:cxnSpMkLst>
        </pc:cxnChg>
        <pc:cxnChg chg="mod topLvl">
          <ac:chgData name="KaiLi Ong" userId="36d43adc817e4780" providerId="LiveId" clId="{A0C29802-CDF8-4A13-BB6D-704888861981}" dt="2019-02-20T14:45:38.991" v="781" actId="1076"/>
          <ac:cxnSpMkLst>
            <pc:docMk/>
            <pc:sldMk cId="2971003636" sldId="271"/>
            <ac:cxnSpMk id="179" creationId="{965FCE38-E63C-4000-89D5-F791B53D8C58}"/>
          </ac:cxnSpMkLst>
        </pc:cxnChg>
        <pc:cxnChg chg="mod topLvl">
          <ac:chgData name="KaiLi Ong" userId="36d43adc817e4780" providerId="LiveId" clId="{A0C29802-CDF8-4A13-BB6D-704888861981}" dt="2019-02-20T14:47:22.663" v="792" actId="14100"/>
          <ac:cxnSpMkLst>
            <pc:docMk/>
            <pc:sldMk cId="2971003636" sldId="271"/>
            <ac:cxnSpMk id="182" creationId="{249D0AEB-3115-44A6-BD62-819281EEBA09}"/>
          </ac:cxnSpMkLst>
        </pc:cxnChg>
        <pc:cxnChg chg="mod topLvl">
          <ac:chgData name="KaiLi Ong" userId="36d43adc817e4780" providerId="LiveId" clId="{A0C29802-CDF8-4A13-BB6D-704888861981}" dt="2019-02-20T14:47:50.247" v="799" actId="14100"/>
          <ac:cxnSpMkLst>
            <pc:docMk/>
            <pc:sldMk cId="2971003636" sldId="271"/>
            <ac:cxnSpMk id="217" creationId="{2F2D8C82-7EB1-4C80-BBD2-B01A1FA19CF8}"/>
          </ac:cxnSpMkLst>
        </pc:cxnChg>
        <pc:cxnChg chg="mod topLvl">
          <ac:chgData name="KaiLi Ong" userId="36d43adc817e4780" providerId="LiveId" clId="{A0C29802-CDF8-4A13-BB6D-704888861981}" dt="2019-02-20T14:49:11.470" v="865" actId="1076"/>
          <ac:cxnSpMkLst>
            <pc:docMk/>
            <pc:sldMk cId="2971003636" sldId="271"/>
            <ac:cxnSpMk id="231" creationId="{16E66410-C8DD-45B8-B9C3-07BFD8722B79}"/>
          </ac:cxnSpMkLst>
        </pc:cxnChg>
        <pc:cxnChg chg="mod">
          <ac:chgData name="KaiLi Ong" userId="36d43adc817e4780" providerId="LiveId" clId="{A0C29802-CDF8-4A13-BB6D-704888861981}" dt="2019-02-20T14:45:38.991" v="781" actId="1076"/>
          <ac:cxnSpMkLst>
            <pc:docMk/>
            <pc:sldMk cId="2971003636" sldId="271"/>
            <ac:cxnSpMk id="341" creationId="{20954A7F-437E-4488-A8DA-783809A936FB}"/>
          </ac:cxnSpMkLst>
        </pc:cxnChg>
      </pc:sldChg>
      <pc:sldChg chg="add del">
        <pc:chgData name="KaiLi Ong" userId="36d43adc817e4780" providerId="LiveId" clId="{A0C29802-CDF8-4A13-BB6D-704888861981}" dt="2019-02-20T14:42:08.523" v="763" actId="2696"/>
        <pc:sldMkLst>
          <pc:docMk/>
          <pc:sldMk cId="126642666" sldId="283"/>
        </pc:sldMkLst>
      </pc:sldChg>
      <pc:sldChg chg="addSp delSp modSp add del ord">
        <pc:chgData name="KaiLi Ong" userId="36d43adc817e4780" providerId="LiveId" clId="{A0C29802-CDF8-4A13-BB6D-704888861981}" dt="2019-02-20T14:42:07.250" v="762" actId="2696"/>
        <pc:sldMkLst>
          <pc:docMk/>
          <pc:sldMk cId="2281822102" sldId="284"/>
        </pc:sldMkLst>
        <pc:spChg chg="mod topLvl">
          <ac:chgData name="KaiLi Ong" userId="36d43adc817e4780" providerId="LiveId" clId="{A0C29802-CDF8-4A13-BB6D-704888861981}" dt="2019-02-20T14:39:39.531" v="755" actId="164"/>
          <ac:spMkLst>
            <pc:docMk/>
            <pc:sldMk cId="2281822102" sldId="284"/>
            <ac:spMk id="62" creationId="{00000000-0000-0000-0000-000000000000}"/>
          </ac:spMkLst>
        </pc:spChg>
        <pc:spChg chg="mod topLvl">
          <ac:chgData name="KaiLi Ong" userId="36d43adc817e4780" providerId="LiveId" clId="{A0C29802-CDF8-4A13-BB6D-704888861981}" dt="2019-02-20T14:39:39.531" v="755" actId="164"/>
          <ac:spMkLst>
            <pc:docMk/>
            <pc:sldMk cId="2281822102" sldId="284"/>
            <ac:spMk id="108" creationId="{3217843C-CE5D-439F-9A38-374462C332D3}"/>
          </ac:spMkLst>
        </pc:spChg>
        <pc:spChg chg="mod topLvl">
          <ac:chgData name="KaiLi Ong" userId="36d43adc817e4780" providerId="LiveId" clId="{A0C29802-CDF8-4A13-BB6D-704888861981}" dt="2019-02-20T14:39:39.531" v="755" actId="164"/>
          <ac:spMkLst>
            <pc:docMk/>
            <pc:sldMk cId="2281822102" sldId="284"/>
            <ac:spMk id="128" creationId="{2BB79EFA-1566-4264-A8C4-2FA69E3C38E0}"/>
          </ac:spMkLst>
        </pc:spChg>
        <pc:spChg chg="mod topLvl">
          <ac:chgData name="KaiLi Ong" userId="36d43adc817e4780" providerId="LiveId" clId="{A0C29802-CDF8-4A13-BB6D-704888861981}" dt="2019-02-20T14:39:39.531" v="755" actId="164"/>
          <ac:spMkLst>
            <pc:docMk/>
            <pc:sldMk cId="2281822102" sldId="284"/>
            <ac:spMk id="129" creationId="{E4517F9F-4216-4B90-AAF7-235355E8ED40}"/>
          </ac:spMkLst>
        </pc:spChg>
        <pc:spChg chg="mod topLvl">
          <ac:chgData name="KaiLi Ong" userId="36d43adc817e4780" providerId="LiveId" clId="{A0C29802-CDF8-4A13-BB6D-704888861981}" dt="2019-02-20T14:39:39.531" v="755" actId="164"/>
          <ac:spMkLst>
            <pc:docMk/>
            <pc:sldMk cId="2281822102" sldId="284"/>
            <ac:spMk id="130" creationId="{6EFC472D-3C09-4BF4-8D73-8F542E3DC274}"/>
          </ac:spMkLst>
        </pc:spChg>
        <pc:spChg chg="mod topLvl">
          <ac:chgData name="KaiLi Ong" userId="36d43adc817e4780" providerId="LiveId" clId="{A0C29802-CDF8-4A13-BB6D-704888861981}" dt="2019-02-20T14:39:39.531" v="755" actId="164"/>
          <ac:spMkLst>
            <pc:docMk/>
            <pc:sldMk cId="2281822102" sldId="284"/>
            <ac:spMk id="131" creationId="{A8E91DC0-CE2B-4680-9F08-860B757FB17F}"/>
          </ac:spMkLst>
        </pc:spChg>
        <pc:spChg chg="mod topLvl">
          <ac:chgData name="KaiLi Ong" userId="36d43adc817e4780" providerId="LiveId" clId="{A0C29802-CDF8-4A13-BB6D-704888861981}" dt="2019-02-20T14:39:39.531" v="755" actId="164"/>
          <ac:spMkLst>
            <pc:docMk/>
            <pc:sldMk cId="2281822102" sldId="284"/>
            <ac:spMk id="132" creationId="{80AE0D9B-21A8-477B-B16A-48BF1B4233B5}"/>
          </ac:spMkLst>
        </pc:spChg>
        <pc:spChg chg="mod topLvl">
          <ac:chgData name="KaiLi Ong" userId="36d43adc817e4780" providerId="LiveId" clId="{A0C29802-CDF8-4A13-BB6D-704888861981}" dt="2019-02-20T14:39:39.531" v="755" actId="164"/>
          <ac:spMkLst>
            <pc:docMk/>
            <pc:sldMk cId="2281822102" sldId="284"/>
            <ac:spMk id="144" creationId="{70C40E94-2EE7-4658-A6C1-C8B6465FBCE2}"/>
          </ac:spMkLst>
        </pc:spChg>
        <pc:spChg chg="mod topLvl">
          <ac:chgData name="KaiLi Ong" userId="36d43adc817e4780" providerId="LiveId" clId="{A0C29802-CDF8-4A13-BB6D-704888861981}" dt="2019-02-20T14:39:39.531" v="755" actId="164"/>
          <ac:spMkLst>
            <pc:docMk/>
            <pc:sldMk cId="2281822102" sldId="284"/>
            <ac:spMk id="203" creationId="{61F97023-0AE0-470A-9D80-A4F83392F3B4}"/>
          </ac:spMkLst>
        </pc:spChg>
        <pc:spChg chg="mod topLvl">
          <ac:chgData name="KaiLi Ong" userId="36d43adc817e4780" providerId="LiveId" clId="{A0C29802-CDF8-4A13-BB6D-704888861981}" dt="2019-02-20T14:39:39.531" v="755" actId="164"/>
          <ac:spMkLst>
            <pc:docMk/>
            <pc:sldMk cId="2281822102" sldId="284"/>
            <ac:spMk id="204" creationId="{257C457E-0105-4278-B0CC-535F75F91FD6}"/>
          </ac:spMkLst>
        </pc:spChg>
        <pc:spChg chg="mod topLvl">
          <ac:chgData name="KaiLi Ong" userId="36d43adc817e4780" providerId="LiveId" clId="{A0C29802-CDF8-4A13-BB6D-704888861981}" dt="2019-02-20T14:39:39.531" v="755" actId="164"/>
          <ac:spMkLst>
            <pc:docMk/>
            <pc:sldMk cId="2281822102" sldId="284"/>
            <ac:spMk id="205" creationId="{4835A9A2-14F5-4794-999A-7915D469EDDF}"/>
          </ac:spMkLst>
        </pc:spChg>
        <pc:spChg chg="mod topLvl">
          <ac:chgData name="KaiLi Ong" userId="36d43adc817e4780" providerId="LiveId" clId="{A0C29802-CDF8-4A13-BB6D-704888861981}" dt="2019-02-20T14:39:39.531" v="755" actId="164"/>
          <ac:spMkLst>
            <pc:docMk/>
            <pc:sldMk cId="2281822102" sldId="284"/>
            <ac:spMk id="216" creationId="{278CDB13-51BA-4185-B810-776486FB1FD8}"/>
          </ac:spMkLst>
        </pc:spChg>
        <pc:spChg chg="mod topLvl">
          <ac:chgData name="KaiLi Ong" userId="36d43adc817e4780" providerId="LiveId" clId="{A0C29802-CDF8-4A13-BB6D-704888861981}" dt="2019-02-20T14:39:39.531" v="755" actId="164"/>
          <ac:spMkLst>
            <pc:docMk/>
            <pc:sldMk cId="2281822102" sldId="284"/>
            <ac:spMk id="220" creationId="{79D1EB23-9052-4EB3-9D39-4999CE175845}"/>
          </ac:spMkLst>
        </pc:spChg>
        <pc:spChg chg="mod topLvl">
          <ac:chgData name="KaiLi Ong" userId="36d43adc817e4780" providerId="LiveId" clId="{A0C29802-CDF8-4A13-BB6D-704888861981}" dt="2019-02-20T14:39:39.531" v="755" actId="164"/>
          <ac:spMkLst>
            <pc:docMk/>
            <pc:sldMk cId="2281822102" sldId="284"/>
            <ac:spMk id="221" creationId="{202FADB8-3B46-46DE-8AC0-135859B998FA}"/>
          </ac:spMkLst>
        </pc:spChg>
        <pc:spChg chg="mod topLvl">
          <ac:chgData name="KaiLi Ong" userId="36d43adc817e4780" providerId="LiveId" clId="{A0C29802-CDF8-4A13-BB6D-704888861981}" dt="2019-02-20T14:39:39.531" v="755" actId="164"/>
          <ac:spMkLst>
            <pc:docMk/>
            <pc:sldMk cId="2281822102" sldId="284"/>
            <ac:spMk id="229" creationId="{0E49A410-B58E-4863-A820-09DA3AEFBAB7}"/>
          </ac:spMkLst>
        </pc:spChg>
        <pc:spChg chg="mod topLvl">
          <ac:chgData name="KaiLi Ong" userId="36d43adc817e4780" providerId="LiveId" clId="{A0C29802-CDF8-4A13-BB6D-704888861981}" dt="2019-02-20T14:39:39.531" v="755" actId="164"/>
          <ac:spMkLst>
            <pc:docMk/>
            <pc:sldMk cId="2281822102" sldId="284"/>
            <ac:spMk id="230" creationId="{59C5BBFA-EE51-4644-B8D9-2F06EC53A5FD}"/>
          </ac:spMkLst>
        </pc:spChg>
        <pc:spChg chg="mod">
          <ac:chgData name="KaiLi Ong" userId="36d43adc817e4780" providerId="LiveId" clId="{A0C29802-CDF8-4A13-BB6D-704888861981}" dt="2019-02-20T14:39:39.531" v="755" actId="164"/>
          <ac:spMkLst>
            <pc:docMk/>
            <pc:sldMk cId="2281822102" sldId="284"/>
            <ac:spMk id="337" creationId="{2E6172CF-9F3B-4537-A6BB-8A40501D6199}"/>
          </ac:spMkLst>
        </pc:spChg>
        <pc:grpChg chg="add del mod">
          <ac:chgData name="KaiLi Ong" userId="36d43adc817e4780" providerId="LiveId" clId="{A0C29802-CDF8-4A13-BB6D-704888861981}" dt="2019-02-20T14:39:34.313" v="754" actId="165"/>
          <ac:grpSpMkLst>
            <pc:docMk/>
            <pc:sldMk cId="2281822102" sldId="284"/>
            <ac:grpSpMk id="2" creationId="{5A77EBE6-16A7-4757-AF2D-D5E41FED8877}"/>
          </ac:grpSpMkLst>
        </pc:grpChg>
        <pc:grpChg chg="add mod">
          <ac:chgData name="KaiLi Ong" userId="36d43adc817e4780" providerId="LiveId" clId="{A0C29802-CDF8-4A13-BB6D-704888861981}" dt="2019-02-20T14:40:55.125" v="761" actId="1076"/>
          <ac:grpSpMkLst>
            <pc:docMk/>
            <pc:sldMk cId="2281822102" sldId="284"/>
            <ac:grpSpMk id="3" creationId="{15AEFFBF-C44D-4100-8BF9-3A98B572D77D}"/>
          </ac:grpSpMkLst>
        </pc:grpChg>
        <pc:grpChg chg="add del mod">
          <ac:chgData name="KaiLi Ong" userId="36d43adc817e4780" providerId="LiveId" clId="{A0C29802-CDF8-4A13-BB6D-704888861981}" dt="2019-02-20T14:40:17.367" v="760" actId="478"/>
          <ac:grpSpMkLst>
            <pc:docMk/>
            <pc:sldMk cId="2281822102" sldId="284"/>
            <ac:grpSpMk id="35" creationId="{D58A074E-8D8F-40DD-BD58-60CC53B6E896}"/>
          </ac:grpSpMkLst>
        </pc:grpChg>
        <pc:grpChg chg="del mod">
          <ac:chgData name="KaiLi Ong" userId="36d43adc817e4780" providerId="LiveId" clId="{A0C29802-CDF8-4A13-BB6D-704888861981}" dt="2019-02-20T14:39:20.002" v="750" actId="165"/>
          <ac:grpSpMkLst>
            <pc:docMk/>
            <pc:sldMk cId="2281822102" sldId="284"/>
            <ac:grpSpMk id="251" creationId="{D3471664-1566-430B-ACC2-60D1C0C71B79}"/>
          </ac:grpSpMkLst>
        </pc:grpChg>
        <pc:cxnChg chg="mod">
          <ac:chgData name="KaiLi Ong" userId="36d43adc817e4780" providerId="LiveId" clId="{A0C29802-CDF8-4A13-BB6D-704888861981}" dt="2019-02-20T14:40:17.367" v="760" actId="478"/>
          <ac:cxnSpMkLst>
            <pc:docMk/>
            <pc:sldMk cId="2281822102" sldId="284"/>
            <ac:cxnSpMk id="36" creationId="{461F435F-910D-46F3-A265-B99E201B25DC}"/>
          </ac:cxnSpMkLst>
        </pc:cxnChg>
        <pc:cxnChg chg="mod">
          <ac:chgData name="KaiLi Ong" userId="36d43adc817e4780" providerId="LiveId" clId="{A0C29802-CDF8-4A13-BB6D-704888861981}" dt="2019-02-20T14:40:17.367" v="760" actId="478"/>
          <ac:cxnSpMkLst>
            <pc:docMk/>
            <pc:sldMk cId="2281822102" sldId="284"/>
            <ac:cxnSpMk id="38" creationId="{E8AADC72-5A39-442D-9375-B7F6611D68BF}"/>
          </ac:cxnSpMkLst>
        </pc:cxnChg>
        <pc:cxnChg chg="mod">
          <ac:chgData name="KaiLi Ong" userId="36d43adc817e4780" providerId="LiveId" clId="{A0C29802-CDF8-4A13-BB6D-704888861981}" dt="2019-02-20T14:40:17.367" v="760" actId="478"/>
          <ac:cxnSpMkLst>
            <pc:docMk/>
            <pc:sldMk cId="2281822102" sldId="284"/>
            <ac:cxnSpMk id="40" creationId="{42DE0546-BEAA-4A9C-859D-D2A0F9F3CFE4}"/>
          </ac:cxnSpMkLst>
        </pc:cxnChg>
        <pc:cxnChg chg="mod">
          <ac:chgData name="KaiLi Ong" userId="36d43adc817e4780" providerId="LiveId" clId="{A0C29802-CDF8-4A13-BB6D-704888861981}" dt="2019-02-20T14:40:17.367" v="760" actId="478"/>
          <ac:cxnSpMkLst>
            <pc:docMk/>
            <pc:sldMk cId="2281822102" sldId="284"/>
            <ac:cxnSpMk id="41" creationId="{E43872DA-EBC5-446D-9437-3A47D975BCDD}"/>
          </ac:cxnSpMkLst>
        </pc:cxnChg>
        <pc:cxnChg chg="mod">
          <ac:chgData name="KaiLi Ong" userId="36d43adc817e4780" providerId="LiveId" clId="{A0C29802-CDF8-4A13-BB6D-704888861981}" dt="2019-02-20T14:40:17.367" v="760" actId="478"/>
          <ac:cxnSpMkLst>
            <pc:docMk/>
            <pc:sldMk cId="2281822102" sldId="284"/>
            <ac:cxnSpMk id="42" creationId="{DA8A782C-DE5D-4F5B-9B57-A2F2A837ABC0}"/>
          </ac:cxnSpMkLst>
        </pc:cxnChg>
        <pc:cxnChg chg="mod">
          <ac:chgData name="KaiLi Ong" userId="36d43adc817e4780" providerId="LiveId" clId="{A0C29802-CDF8-4A13-BB6D-704888861981}" dt="2019-02-20T14:40:17.367" v="760" actId="478"/>
          <ac:cxnSpMkLst>
            <pc:docMk/>
            <pc:sldMk cId="2281822102" sldId="284"/>
            <ac:cxnSpMk id="49" creationId="{A7AAF960-F170-4F91-ADB7-CAE446AF878A}"/>
          </ac:cxnSpMkLst>
        </pc:cxnChg>
        <pc:cxnChg chg="mod topLvl">
          <ac:chgData name="KaiLi Ong" userId="36d43adc817e4780" providerId="LiveId" clId="{A0C29802-CDF8-4A13-BB6D-704888861981}" dt="2019-02-20T14:39:39.531" v="755" actId="164"/>
          <ac:cxnSpMkLst>
            <pc:docMk/>
            <pc:sldMk cId="2281822102" sldId="284"/>
            <ac:cxnSpMk id="85" creationId="{00000000-0000-0000-0000-000000000000}"/>
          </ac:cxnSpMkLst>
        </pc:cxnChg>
        <pc:cxnChg chg="mod topLvl">
          <ac:chgData name="KaiLi Ong" userId="36d43adc817e4780" providerId="LiveId" clId="{A0C29802-CDF8-4A13-BB6D-704888861981}" dt="2019-02-20T14:39:39.531" v="755" actId="164"/>
          <ac:cxnSpMkLst>
            <pc:docMk/>
            <pc:sldMk cId="2281822102" sldId="284"/>
            <ac:cxnSpMk id="110" creationId="{FC4F62C1-8964-4F52-87DE-2EAA8F952F03}"/>
          </ac:cxnSpMkLst>
        </pc:cxnChg>
        <pc:cxnChg chg="mod topLvl">
          <ac:chgData name="KaiLi Ong" userId="36d43adc817e4780" providerId="LiveId" clId="{A0C29802-CDF8-4A13-BB6D-704888861981}" dt="2019-02-20T14:39:39.531" v="755" actId="164"/>
          <ac:cxnSpMkLst>
            <pc:docMk/>
            <pc:sldMk cId="2281822102" sldId="284"/>
            <ac:cxnSpMk id="133" creationId="{2FF1B187-AD56-4104-9F6F-5750DBC618FA}"/>
          </ac:cxnSpMkLst>
        </pc:cxnChg>
        <pc:cxnChg chg="mod topLvl">
          <ac:chgData name="KaiLi Ong" userId="36d43adc817e4780" providerId="LiveId" clId="{A0C29802-CDF8-4A13-BB6D-704888861981}" dt="2019-02-20T14:39:39.531" v="755" actId="164"/>
          <ac:cxnSpMkLst>
            <pc:docMk/>
            <pc:sldMk cId="2281822102" sldId="284"/>
            <ac:cxnSpMk id="134" creationId="{A8A1955F-C5B4-4C40-B46A-8CDCE78484EC}"/>
          </ac:cxnSpMkLst>
        </pc:cxnChg>
        <pc:cxnChg chg="mod topLvl">
          <ac:chgData name="KaiLi Ong" userId="36d43adc817e4780" providerId="LiveId" clId="{A0C29802-CDF8-4A13-BB6D-704888861981}" dt="2019-02-20T14:39:39.531" v="755" actId="164"/>
          <ac:cxnSpMkLst>
            <pc:docMk/>
            <pc:sldMk cId="2281822102" sldId="284"/>
            <ac:cxnSpMk id="135" creationId="{93501B04-53E3-45C9-8874-F1A1EBF10810}"/>
          </ac:cxnSpMkLst>
        </pc:cxnChg>
        <pc:cxnChg chg="mod topLvl">
          <ac:chgData name="KaiLi Ong" userId="36d43adc817e4780" providerId="LiveId" clId="{A0C29802-CDF8-4A13-BB6D-704888861981}" dt="2019-02-20T14:39:39.531" v="755" actId="164"/>
          <ac:cxnSpMkLst>
            <pc:docMk/>
            <pc:sldMk cId="2281822102" sldId="284"/>
            <ac:cxnSpMk id="143" creationId="{2AAF6B72-74FA-4A1B-8F0E-F765952748C8}"/>
          </ac:cxnSpMkLst>
        </pc:cxnChg>
        <pc:cxnChg chg="mod topLvl">
          <ac:chgData name="KaiLi Ong" userId="36d43adc817e4780" providerId="LiveId" clId="{A0C29802-CDF8-4A13-BB6D-704888861981}" dt="2019-02-20T14:39:39.531" v="755" actId="164"/>
          <ac:cxnSpMkLst>
            <pc:docMk/>
            <pc:sldMk cId="2281822102" sldId="284"/>
            <ac:cxnSpMk id="157" creationId="{51F238F7-66E9-43E9-9245-6ECE095CD377}"/>
          </ac:cxnSpMkLst>
        </pc:cxnChg>
        <pc:cxnChg chg="mod topLvl">
          <ac:chgData name="KaiLi Ong" userId="36d43adc817e4780" providerId="LiveId" clId="{A0C29802-CDF8-4A13-BB6D-704888861981}" dt="2019-02-20T14:39:39.531" v="755" actId="164"/>
          <ac:cxnSpMkLst>
            <pc:docMk/>
            <pc:sldMk cId="2281822102" sldId="284"/>
            <ac:cxnSpMk id="175" creationId="{6F21F0D9-66EC-41E7-AECA-BDABD713785B}"/>
          </ac:cxnSpMkLst>
        </pc:cxnChg>
        <pc:cxnChg chg="mod topLvl">
          <ac:chgData name="KaiLi Ong" userId="36d43adc817e4780" providerId="LiveId" clId="{A0C29802-CDF8-4A13-BB6D-704888861981}" dt="2019-02-20T14:39:39.531" v="755" actId="164"/>
          <ac:cxnSpMkLst>
            <pc:docMk/>
            <pc:sldMk cId="2281822102" sldId="284"/>
            <ac:cxnSpMk id="179" creationId="{965FCE38-E63C-4000-89D5-F791B53D8C58}"/>
          </ac:cxnSpMkLst>
        </pc:cxnChg>
        <pc:cxnChg chg="mod topLvl">
          <ac:chgData name="KaiLi Ong" userId="36d43adc817e4780" providerId="LiveId" clId="{A0C29802-CDF8-4A13-BB6D-704888861981}" dt="2019-02-20T14:39:39.531" v="755" actId="164"/>
          <ac:cxnSpMkLst>
            <pc:docMk/>
            <pc:sldMk cId="2281822102" sldId="284"/>
            <ac:cxnSpMk id="182" creationId="{249D0AEB-3115-44A6-BD62-819281EEBA09}"/>
          </ac:cxnSpMkLst>
        </pc:cxnChg>
        <pc:cxnChg chg="mod topLvl">
          <ac:chgData name="KaiLi Ong" userId="36d43adc817e4780" providerId="LiveId" clId="{A0C29802-CDF8-4A13-BB6D-704888861981}" dt="2019-02-20T14:39:39.531" v="755" actId="164"/>
          <ac:cxnSpMkLst>
            <pc:docMk/>
            <pc:sldMk cId="2281822102" sldId="284"/>
            <ac:cxnSpMk id="217" creationId="{2F2D8C82-7EB1-4C80-BBD2-B01A1FA19CF8}"/>
          </ac:cxnSpMkLst>
        </pc:cxnChg>
        <pc:cxnChg chg="mod topLvl">
          <ac:chgData name="KaiLi Ong" userId="36d43adc817e4780" providerId="LiveId" clId="{A0C29802-CDF8-4A13-BB6D-704888861981}" dt="2019-02-20T14:39:39.531" v="755" actId="164"/>
          <ac:cxnSpMkLst>
            <pc:docMk/>
            <pc:sldMk cId="2281822102" sldId="284"/>
            <ac:cxnSpMk id="231" creationId="{16E66410-C8DD-45B8-B9C3-07BFD8722B79}"/>
          </ac:cxnSpMkLst>
        </pc:cxnChg>
        <pc:cxnChg chg="mod">
          <ac:chgData name="KaiLi Ong" userId="36d43adc817e4780" providerId="LiveId" clId="{A0C29802-CDF8-4A13-BB6D-704888861981}" dt="2019-02-20T14:39:39.531" v="755" actId="164"/>
          <ac:cxnSpMkLst>
            <pc:docMk/>
            <pc:sldMk cId="2281822102" sldId="284"/>
            <ac:cxnSpMk id="341" creationId="{20954A7F-437E-4488-A8DA-783809A936FB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496484"/>
            <a:ext cx="10363200" cy="3183467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802717"/>
            <a:ext cx="9144000" cy="220768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3477B-6CB3-4541-A8B6-FDBD3EE0D2C3}" type="datetimeFigureOut">
              <a:rPr lang="en-US" smtClean="0"/>
              <a:t>21-Feb-19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61042-395F-44C4-8CE0-35DC4EDF1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547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3477B-6CB3-4541-A8B6-FDBD3EE0D2C3}" type="datetimeFigureOut">
              <a:rPr lang="en-US" smtClean="0"/>
              <a:t>21-Feb-19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61042-395F-44C4-8CE0-35DC4EDF1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861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2279653"/>
            <a:ext cx="10515600" cy="3803649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6119286"/>
            <a:ext cx="10515600" cy="200024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3477B-6CB3-4541-A8B6-FDBD3EE0D2C3}" type="datetimeFigureOut">
              <a:rPr lang="en-US" smtClean="0"/>
              <a:t>21-Feb-19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61042-395F-44C4-8CE0-35DC4EDF1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880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434167"/>
            <a:ext cx="518160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434167"/>
            <a:ext cx="518160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3477B-6CB3-4541-A8B6-FDBD3EE0D2C3}" type="datetimeFigureOut">
              <a:rPr lang="en-US" smtClean="0"/>
              <a:t>21-Feb-19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61042-395F-44C4-8CE0-35DC4EDF1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875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86836"/>
            <a:ext cx="10515600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2241551"/>
            <a:ext cx="5157787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3340100"/>
            <a:ext cx="5157787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2241551"/>
            <a:ext cx="5183188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3340100"/>
            <a:ext cx="5183188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3477B-6CB3-4541-A8B6-FDBD3EE0D2C3}" type="datetimeFigureOut">
              <a:rPr lang="en-US" smtClean="0"/>
              <a:t>21-Feb-19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61042-395F-44C4-8CE0-35DC4EDF1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410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3477B-6CB3-4541-A8B6-FDBD3EE0D2C3}" type="datetimeFigureOut">
              <a:rPr lang="en-US" smtClean="0"/>
              <a:t>21-Feb-19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61042-395F-44C4-8CE0-35DC4EDF1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785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3477B-6CB3-4541-A8B6-FDBD3EE0D2C3}" type="datetimeFigureOut">
              <a:rPr lang="en-US" smtClean="0"/>
              <a:t>21-Feb-19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61042-395F-44C4-8CE0-35DC4EDF1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965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09600"/>
            <a:ext cx="3932237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316569"/>
            <a:ext cx="6172200" cy="649816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743200"/>
            <a:ext cx="3932237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3477B-6CB3-4541-A8B6-FDBD3EE0D2C3}" type="datetimeFigureOut">
              <a:rPr lang="en-US" smtClean="0"/>
              <a:t>21-Feb-19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61042-395F-44C4-8CE0-35DC4EDF1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320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09600"/>
            <a:ext cx="3932237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1316569"/>
            <a:ext cx="6172200" cy="6498167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743200"/>
            <a:ext cx="3932237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3477B-6CB3-4541-A8B6-FDBD3EE0D2C3}" type="datetimeFigureOut">
              <a:rPr lang="en-US" smtClean="0"/>
              <a:t>21-Feb-19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61042-395F-44C4-8CE0-35DC4EDF1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215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3477B-6CB3-4541-A8B6-FDBD3EE0D2C3}" type="datetimeFigureOut">
              <a:rPr lang="en-US" smtClean="0"/>
              <a:t>21-Feb-19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61042-395F-44C4-8CE0-35DC4EDF1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536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486834"/>
            <a:ext cx="2628900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486834"/>
            <a:ext cx="7734300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3477B-6CB3-4541-A8B6-FDBD3EE0D2C3}" type="datetimeFigureOut">
              <a:rPr lang="en-US" smtClean="0"/>
              <a:t>21-Feb-19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61042-395F-44C4-8CE0-35DC4EDF1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064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86836"/>
            <a:ext cx="10515600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434167"/>
            <a:ext cx="1051560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8475136"/>
            <a:ext cx="2743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C3477B-6CB3-4541-A8B6-FDBD3EE0D2C3}" type="datetimeFigureOut">
              <a:rPr lang="en-US" smtClean="0"/>
              <a:t>21-Feb-19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8475136"/>
            <a:ext cx="41148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8475136"/>
            <a:ext cx="2743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E61042-395F-44C4-8CE0-35DC4EDF1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984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D86B8A9F-B5AF-4AD9-A6B6-17AB0699B3DB}"/>
              </a:ext>
            </a:extLst>
          </p:cNvPr>
          <p:cNvGrpSpPr/>
          <p:nvPr/>
        </p:nvGrpSpPr>
        <p:grpSpPr>
          <a:xfrm>
            <a:off x="3509685" y="2183870"/>
            <a:ext cx="5172632" cy="4457130"/>
            <a:chOff x="3509685" y="650906"/>
            <a:chExt cx="5172632" cy="445713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71C42D6-084C-4F47-A277-991593067014}"/>
                </a:ext>
              </a:extLst>
            </p:cNvPr>
            <p:cNvSpPr/>
            <p:nvPr/>
          </p:nvSpPr>
          <p:spPr>
            <a:xfrm>
              <a:off x="4571608" y="650906"/>
              <a:ext cx="3048783" cy="935845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Router</a:t>
              </a:r>
            </a:p>
            <a:p>
              <a:pPr algn="ctr"/>
              <a:r>
                <a:rPr lang="en-US" sz="16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Network: HIT-FRITZBOX-7490</a:t>
              </a:r>
              <a:endParaRPr lang="en-MY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4BFD402-F8E1-43A3-8895-89459EBEC83F}"/>
                </a:ext>
              </a:extLst>
            </p:cNvPr>
            <p:cNvSpPr/>
            <p:nvPr/>
          </p:nvSpPr>
          <p:spPr>
            <a:xfrm>
              <a:off x="3509685" y="2961076"/>
              <a:ext cx="2376426" cy="935845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Web Browser</a:t>
              </a:r>
              <a:endParaRPr lang="en-MY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9527C57-89C8-4ABC-9E48-DEE6BFF6D4F1}"/>
                </a:ext>
              </a:extLst>
            </p:cNvPr>
            <p:cNvSpPr/>
            <p:nvPr/>
          </p:nvSpPr>
          <p:spPr>
            <a:xfrm>
              <a:off x="6305890" y="2961077"/>
              <a:ext cx="2376427" cy="935845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Microcontroller 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(ESP32)</a:t>
              </a:r>
              <a:endParaRPr lang="en-MY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32481D69-A5B2-4E27-B617-F309B42FD6B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36776" y="1586751"/>
              <a:ext cx="0" cy="1374325"/>
            </a:xfrm>
            <a:prstGeom prst="straightConnector1">
              <a:avLst/>
            </a:prstGeom>
            <a:ln w="31750">
              <a:solidFill>
                <a:srgbClr val="993366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7FCC1910-18B2-4F36-B849-2BC87A99509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05702" y="1586753"/>
              <a:ext cx="1" cy="1374323"/>
            </a:xfrm>
            <a:prstGeom prst="straightConnector1">
              <a:avLst/>
            </a:prstGeom>
            <a:ln w="31750">
              <a:solidFill>
                <a:srgbClr val="993366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6DBF46CD-B19D-44FF-94AE-B3B4F10CF8AA}"/>
                </a:ext>
              </a:extLst>
            </p:cNvPr>
            <p:cNvSpPr/>
            <p:nvPr/>
          </p:nvSpPr>
          <p:spPr>
            <a:xfrm>
              <a:off x="3818964" y="1805991"/>
              <a:ext cx="1317811" cy="935845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7030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Get </a:t>
              </a:r>
            </a:p>
            <a:p>
              <a:pPr algn="ctr"/>
              <a:r>
                <a:rPr lang="en-US" dirty="0">
                  <a:solidFill>
                    <a:srgbClr val="7030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 Address</a:t>
              </a:r>
              <a:endParaRPr lang="en-MY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45DB5E54-0AD5-48B1-B881-98CC39D8230D}"/>
                </a:ext>
              </a:extLst>
            </p:cNvPr>
            <p:cNvSpPr/>
            <p:nvPr/>
          </p:nvSpPr>
          <p:spPr>
            <a:xfrm>
              <a:off x="7105700" y="1809109"/>
              <a:ext cx="1317811" cy="935845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7030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Get </a:t>
              </a:r>
            </a:p>
            <a:p>
              <a:pPr algn="ctr"/>
              <a:r>
                <a:rPr lang="en-US" dirty="0">
                  <a:solidFill>
                    <a:srgbClr val="7030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 Address</a:t>
              </a:r>
              <a:endParaRPr lang="en-MY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Arrow: Curved Up 7">
              <a:extLst>
                <a:ext uri="{FF2B5EF4-FFF2-40B4-BE49-F238E27FC236}">
                  <a16:creationId xmlns:a16="http://schemas.microsoft.com/office/drawing/2014/main" id="{C6744B17-F30F-451F-97C9-10EFA40CE253}"/>
                </a:ext>
              </a:extLst>
            </p:cNvPr>
            <p:cNvSpPr/>
            <p:nvPr/>
          </p:nvSpPr>
          <p:spPr>
            <a:xfrm>
              <a:off x="5508665" y="4006541"/>
              <a:ext cx="1174669" cy="590506"/>
            </a:xfrm>
            <a:prstGeom prst="curvedUpArrow">
              <a:avLst>
                <a:gd name="adj1" fmla="val 25000"/>
                <a:gd name="adj2" fmla="val 72174"/>
                <a:gd name="adj3" fmla="val 5008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2" name="Arrow: Curved Up 31">
              <a:extLst>
                <a:ext uri="{FF2B5EF4-FFF2-40B4-BE49-F238E27FC236}">
                  <a16:creationId xmlns:a16="http://schemas.microsoft.com/office/drawing/2014/main" id="{E84A9E59-2282-4874-AE17-84946C9CCAB2}"/>
                </a:ext>
              </a:extLst>
            </p:cNvPr>
            <p:cNvSpPr/>
            <p:nvPr/>
          </p:nvSpPr>
          <p:spPr>
            <a:xfrm flipH="1" flipV="1">
              <a:off x="5508665" y="2260951"/>
              <a:ext cx="1174667" cy="590505"/>
            </a:xfrm>
            <a:prstGeom prst="curvedUpArrow">
              <a:avLst>
                <a:gd name="adj1" fmla="val 25000"/>
                <a:gd name="adj2" fmla="val 72174"/>
                <a:gd name="adj3" fmla="val 5008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98B6133-4B35-4052-8D55-227FC78B7ECE}"/>
                </a:ext>
              </a:extLst>
            </p:cNvPr>
            <p:cNvSpPr/>
            <p:nvPr/>
          </p:nvSpPr>
          <p:spPr>
            <a:xfrm>
              <a:off x="5469929" y="1749961"/>
              <a:ext cx="1317811" cy="595807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Data</a:t>
              </a:r>
              <a:endParaRPr lang="en-MY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301A468-E983-411A-B35B-C70632C0871A}"/>
                </a:ext>
              </a:extLst>
            </p:cNvPr>
            <p:cNvSpPr/>
            <p:nvPr/>
          </p:nvSpPr>
          <p:spPr>
            <a:xfrm>
              <a:off x="5437092" y="4512229"/>
              <a:ext cx="1317811" cy="595807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Action</a:t>
              </a:r>
              <a:endParaRPr lang="en-MY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19171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D0DB413D-C40E-47CD-89D9-7474FC12DD80}"/>
              </a:ext>
            </a:extLst>
          </p:cNvPr>
          <p:cNvGrpSpPr/>
          <p:nvPr/>
        </p:nvGrpSpPr>
        <p:grpSpPr>
          <a:xfrm>
            <a:off x="3762396" y="47088"/>
            <a:ext cx="4667207" cy="8828182"/>
            <a:chOff x="3762396" y="66138"/>
            <a:chExt cx="4667207" cy="8828182"/>
          </a:xfrm>
        </p:grpSpPr>
        <p:grpSp>
          <p:nvGrpSpPr>
            <p:cNvPr id="251" name="Group 250">
              <a:extLst>
                <a:ext uri="{FF2B5EF4-FFF2-40B4-BE49-F238E27FC236}">
                  <a16:creationId xmlns:a16="http://schemas.microsoft.com/office/drawing/2014/main" id="{D3471664-1566-430B-ACC2-60D1C0C71B79}"/>
                </a:ext>
              </a:extLst>
            </p:cNvPr>
            <p:cNvGrpSpPr/>
            <p:nvPr/>
          </p:nvGrpSpPr>
          <p:grpSpPr>
            <a:xfrm>
              <a:off x="3762396" y="66138"/>
              <a:ext cx="4667207" cy="8828182"/>
              <a:chOff x="3762396" y="153994"/>
              <a:chExt cx="4667207" cy="8828182"/>
            </a:xfrm>
          </p:grpSpPr>
          <p:cxnSp>
            <p:nvCxnSpPr>
              <p:cNvPr id="231" name="Straight Arrow Connector 230">
                <a:extLst>
                  <a:ext uri="{FF2B5EF4-FFF2-40B4-BE49-F238E27FC236}">
                    <a16:creationId xmlns:a16="http://schemas.microsoft.com/office/drawing/2014/main" id="{16E66410-C8DD-45B8-B9C3-07BFD8722B79}"/>
                  </a:ext>
                </a:extLst>
              </p:cNvPr>
              <p:cNvCxnSpPr>
                <a:cxnSpLocks/>
                <a:stCxn id="229" idx="2"/>
                <a:endCxn id="230" idx="0"/>
              </p:cNvCxnSpPr>
              <p:nvPr/>
            </p:nvCxnSpPr>
            <p:spPr>
              <a:xfrm flipH="1">
                <a:off x="6093648" y="6676258"/>
                <a:ext cx="7051" cy="455267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Flowchart: Terminator 61"/>
              <p:cNvSpPr/>
              <p:nvPr/>
            </p:nvSpPr>
            <p:spPr>
              <a:xfrm>
                <a:off x="5075173" y="153994"/>
                <a:ext cx="2046351" cy="504504"/>
              </a:xfrm>
              <a:prstGeom prst="flowChartTerminator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8986" tIns="24493" rIns="48986" bIns="2449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START ESP32</a:t>
                </a:r>
                <a:endParaRPr lang="en-MY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85" name="Elbow Connector 84"/>
              <p:cNvCxnSpPr>
                <a:cxnSpLocks/>
                <a:stCxn id="230" idx="2"/>
                <a:endCxn id="128" idx="0"/>
              </p:cNvCxnSpPr>
              <p:nvPr/>
            </p:nvCxnSpPr>
            <p:spPr>
              <a:xfrm rot="5400000">
                <a:off x="4823603" y="7141498"/>
                <a:ext cx="493740" cy="2046350"/>
              </a:xfrm>
              <a:prstGeom prst="bentConnector3">
                <a:avLst>
                  <a:gd name="adj1" fmla="val 50000"/>
                </a:avLst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8" name="Flowchart: Decision 107">
                <a:extLst>
                  <a:ext uri="{FF2B5EF4-FFF2-40B4-BE49-F238E27FC236}">
                    <a16:creationId xmlns:a16="http://schemas.microsoft.com/office/drawing/2014/main" id="{3217843C-CE5D-439F-9A38-374462C332D3}"/>
                  </a:ext>
                </a:extLst>
              </p:cNvPr>
              <p:cNvSpPr/>
              <p:nvPr/>
            </p:nvSpPr>
            <p:spPr>
              <a:xfrm>
                <a:off x="4832399" y="3703353"/>
                <a:ext cx="2536600" cy="1166438"/>
              </a:xfrm>
              <a:prstGeom prst="flowChartDecision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User insert IP Address?</a:t>
                </a:r>
                <a:endParaRPr lang="en-MY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10" name="Straight Arrow Connector 109">
                <a:extLst>
                  <a:ext uri="{FF2B5EF4-FFF2-40B4-BE49-F238E27FC236}">
                    <a16:creationId xmlns:a16="http://schemas.microsoft.com/office/drawing/2014/main" id="{FC4F62C1-8964-4F52-87DE-2EAA8F952F03}"/>
                  </a:ext>
                </a:extLst>
              </p:cNvPr>
              <p:cNvCxnSpPr>
                <a:cxnSpLocks/>
                <a:stCxn id="108" idx="2"/>
                <a:endCxn id="229" idx="0"/>
              </p:cNvCxnSpPr>
              <p:nvPr/>
            </p:nvCxnSpPr>
            <p:spPr>
              <a:xfrm>
                <a:off x="6100699" y="4869791"/>
                <a:ext cx="0" cy="526449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8" name="Oval 127">
                <a:extLst>
                  <a:ext uri="{FF2B5EF4-FFF2-40B4-BE49-F238E27FC236}">
                    <a16:creationId xmlns:a16="http://schemas.microsoft.com/office/drawing/2014/main" id="{2BB79EFA-1566-4264-A8C4-2FA69E3C38E0}"/>
                  </a:ext>
                </a:extLst>
              </p:cNvPr>
              <p:cNvSpPr/>
              <p:nvPr/>
            </p:nvSpPr>
            <p:spPr>
              <a:xfrm>
                <a:off x="3762396" y="8411543"/>
                <a:ext cx="569804" cy="569804"/>
              </a:xfrm>
              <a:prstGeom prst="ellipse">
                <a:avLst/>
              </a:prstGeom>
              <a:noFill/>
              <a:ln w="285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endParaRPr lang="en-MY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9" name="Oval 128">
                <a:extLst>
                  <a:ext uri="{FF2B5EF4-FFF2-40B4-BE49-F238E27FC236}">
                    <a16:creationId xmlns:a16="http://schemas.microsoft.com/office/drawing/2014/main" id="{E4517F9F-4216-4B90-AAF7-235355E8ED40}"/>
                  </a:ext>
                </a:extLst>
              </p:cNvPr>
              <p:cNvSpPr/>
              <p:nvPr/>
            </p:nvSpPr>
            <p:spPr>
              <a:xfrm>
                <a:off x="4790271" y="8411543"/>
                <a:ext cx="569804" cy="569804"/>
              </a:xfrm>
              <a:prstGeom prst="ellipse">
                <a:avLst/>
              </a:prstGeom>
              <a:noFill/>
              <a:ln w="285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</a:t>
                </a:r>
                <a:endParaRPr lang="en-MY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0" name="Oval 129">
                <a:extLst>
                  <a:ext uri="{FF2B5EF4-FFF2-40B4-BE49-F238E27FC236}">
                    <a16:creationId xmlns:a16="http://schemas.microsoft.com/office/drawing/2014/main" id="{6EFC472D-3C09-4BF4-8D73-8F542E3DC274}"/>
                  </a:ext>
                </a:extLst>
              </p:cNvPr>
              <p:cNvSpPr/>
              <p:nvPr/>
            </p:nvSpPr>
            <p:spPr>
              <a:xfrm>
                <a:off x="5813447" y="8412372"/>
                <a:ext cx="569804" cy="569804"/>
              </a:xfrm>
              <a:prstGeom prst="ellipse">
                <a:avLst/>
              </a:prstGeom>
              <a:noFill/>
              <a:ln w="285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</a:t>
                </a:r>
                <a:endParaRPr lang="en-MY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1" name="Oval 130">
                <a:extLst>
                  <a:ext uri="{FF2B5EF4-FFF2-40B4-BE49-F238E27FC236}">
                    <a16:creationId xmlns:a16="http://schemas.microsoft.com/office/drawing/2014/main" id="{A8E91DC0-CE2B-4680-9F08-860B757FB17F}"/>
                  </a:ext>
                </a:extLst>
              </p:cNvPr>
              <p:cNvSpPr/>
              <p:nvPr/>
            </p:nvSpPr>
            <p:spPr>
              <a:xfrm>
                <a:off x="6836622" y="8411543"/>
                <a:ext cx="569804" cy="569804"/>
              </a:xfrm>
              <a:prstGeom prst="ellipse">
                <a:avLst/>
              </a:prstGeom>
              <a:noFill/>
              <a:ln w="285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  <a:endParaRPr lang="en-MY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80AE0D9B-21A8-477B-B16A-48BF1B4233B5}"/>
                  </a:ext>
                </a:extLst>
              </p:cNvPr>
              <p:cNvSpPr/>
              <p:nvPr/>
            </p:nvSpPr>
            <p:spPr>
              <a:xfrm>
                <a:off x="7859799" y="8411543"/>
                <a:ext cx="569804" cy="569804"/>
              </a:xfrm>
              <a:prstGeom prst="ellipse">
                <a:avLst/>
              </a:prstGeom>
              <a:noFill/>
              <a:ln w="285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MY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</a:t>
                </a:r>
              </a:p>
            </p:txBody>
          </p:sp>
          <p:cxnSp>
            <p:nvCxnSpPr>
              <p:cNvPr id="133" name="Elbow Connector 84">
                <a:extLst>
                  <a:ext uri="{FF2B5EF4-FFF2-40B4-BE49-F238E27FC236}">
                    <a16:creationId xmlns:a16="http://schemas.microsoft.com/office/drawing/2014/main" id="{2FF1B187-AD56-4104-9F6F-5750DBC618FA}"/>
                  </a:ext>
                </a:extLst>
              </p:cNvPr>
              <p:cNvCxnSpPr>
                <a:cxnSpLocks/>
                <a:stCxn id="230" idx="2"/>
                <a:endCxn id="129" idx="0"/>
              </p:cNvCxnSpPr>
              <p:nvPr/>
            </p:nvCxnSpPr>
            <p:spPr>
              <a:xfrm rot="5400000">
                <a:off x="5337541" y="7655436"/>
                <a:ext cx="493740" cy="1018475"/>
              </a:xfrm>
              <a:prstGeom prst="bentConnector3">
                <a:avLst>
                  <a:gd name="adj1" fmla="val 50000"/>
                </a:avLst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Elbow Connector 84">
                <a:extLst>
                  <a:ext uri="{FF2B5EF4-FFF2-40B4-BE49-F238E27FC236}">
                    <a16:creationId xmlns:a16="http://schemas.microsoft.com/office/drawing/2014/main" id="{A8A1955F-C5B4-4C40-B46A-8CDCE78484EC}"/>
                  </a:ext>
                </a:extLst>
              </p:cNvPr>
              <p:cNvCxnSpPr>
                <a:cxnSpLocks/>
                <a:stCxn id="230" idx="2"/>
                <a:endCxn id="131" idx="0"/>
              </p:cNvCxnSpPr>
              <p:nvPr/>
            </p:nvCxnSpPr>
            <p:spPr>
              <a:xfrm rot="16200000" flipH="1">
                <a:off x="6360716" y="7650735"/>
                <a:ext cx="493740" cy="1027876"/>
              </a:xfrm>
              <a:prstGeom prst="bentConnector3">
                <a:avLst>
                  <a:gd name="adj1" fmla="val 50000"/>
                </a:avLst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Elbow Connector 84">
                <a:extLst>
                  <a:ext uri="{FF2B5EF4-FFF2-40B4-BE49-F238E27FC236}">
                    <a16:creationId xmlns:a16="http://schemas.microsoft.com/office/drawing/2014/main" id="{93501B04-53E3-45C9-8874-F1A1EBF10810}"/>
                  </a:ext>
                </a:extLst>
              </p:cNvPr>
              <p:cNvCxnSpPr>
                <a:cxnSpLocks/>
                <a:stCxn id="230" idx="2"/>
                <a:endCxn id="132" idx="0"/>
              </p:cNvCxnSpPr>
              <p:nvPr/>
            </p:nvCxnSpPr>
            <p:spPr>
              <a:xfrm rot="16200000" flipH="1">
                <a:off x="6872304" y="7139146"/>
                <a:ext cx="493740" cy="2051053"/>
              </a:xfrm>
              <a:prstGeom prst="bentConnector3">
                <a:avLst>
                  <a:gd name="adj1" fmla="val 50000"/>
                </a:avLst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Arrow Connector 142">
                <a:extLst>
                  <a:ext uri="{FF2B5EF4-FFF2-40B4-BE49-F238E27FC236}">
                    <a16:creationId xmlns:a16="http://schemas.microsoft.com/office/drawing/2014/main" id="{2AAF6B72-74FA-4A1B-8F0E-F765952748C8}"/>
                  </a:ext>
                </a:extLst>
              </p:cNvPr>
              <p:cNvCxnSpPr>
                <a:cxnSpLocks/>
                <a:stCxn id="62" idx="2"/>
                <a:endCxn id="337" idx="0"/>
              </p:cNvCxnSpPr>
              <p:nvPr/>
            </p:nvCxnSpPr>
            <p:spPr>
              <a:xfrm flipH="1">
                <a:off x="6093648" y="658498"/>
                <a:ext cx="4701" cy="241488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4" name="Flowchart: Decision 143">
                <a:extLst>
                  <a:ext uri="{FF2B5EF4-FFF2-40B4-BE49-F238E27FC236}">
                    <a16:creationId xmlns:a16="http://schemas.microsoft.com/office/drawing/2014/main" id="{70C40E94-2EE7-4658-A6C1-C8B6465FBCE2}"/>
                  </a:ext>
                </a:extLst>
              </p:cNvPr>
              <p:cNvSpPr/>
              <p:nvPr/>
            </p:nvSpPr>
            <p:spPr>
              <a:xfrm>
                <a:off x="4811334" y="2009750"/>
                <a:ext cx="2578729" cy="1129440"/>
              </a:xfrm>
              <a:prstGeom prst="flowChartDecision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IP Address displayed?</a:t>
                </a:r>
                <a:endParaRPr lang="en-MY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57" name="Straight Arrow Connector 156">
                <a:extLst>
                  <a:ext uri="{FF2B5EF4-FFF2-40B4-BE49-F238E27FC236}">
                    <a16:creationId xmlns:a16="http://schemas.microsoft.com/office/drawing/2014/main" id="{51F238F7-66E9-43E9-9245-6ECE095CD377}"/>
                  </a:ext>
                </a:extLst>
              </p:cNvPr>
              <p:cNvCxnSpPr>
                <a:cxnSpLocks/>
                <a:stCxn id="144" idx="2"/>
                <a:endCxn id="108" idx="0"/>
              </p:cNvCxnSpPr>
              <p:nvPr/>
            </p:nvCxnSpPr>
            <p:spPr>
              <a:xfrm>
                <a:off x="6100699" y="3139190"/>
                <a:ext cx="0" cy="564163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Elbow Connector 84">
                <a:extLst>
                  <a:ext uri="{FF2B5EF4-FFF2-40B4-BE49-F238E27FC236}">
                    <a16:creationId xmlns:a16="http://schemas.microsoft.com/office/drawing/2014/main" id="{6F21F0D9-66EC-41E7-AECA-BDABD713785B}"/>
                  </a:ext>
                </a:extLst>
              </p:cNvPr>
              <p:cNvCxnSpPr>
                <a:cxnSpLocks/>
                <a:stCxn id="230" idx="2"/>
                <a:endCxn id="130" idx="0"/>
              </p:cNvCxnSpPr>
              <p:nvPr/>
            </p:nvCxnSpPr>
            <p:spPr>
              <a:xfrm rot="16200000" flipH="1">
                <a:off x="5848714" y="8162736"/>
                <a:ext cx="494569" cy="4701"/>
              </a:xfrm>
              <a:prstGeom prst="bentConnector3">
                <a:avLst>
                  <a:gd name="adj1" fmla="val 50000"/>
                </a:avLst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Elbow Connector 84">
                <a:extLst>
                  <a:ext uri="{FF2B5EF4-FFF2-40B4-BE49-F238E27FC236}">
                    <a16:creationId xmlns:a16="http://schemas.microsoft.com/office/drawing/2014/main" id="{965FCE38-E63C-4000-89D5-F791B53D8C58}"/>
                  </a:ext>
                </a:extLst>
              </p:cNvPr>
              <p:cNvCxnSpPr>
                <a:cxnSpLocks/>
                <a:stCxn id="144" idx="3"/>
                <a:endCxn id="337" idx="3"/>
              </p:cNvCxnSpPr>
              <p:nvPr/>
            </p:nvCxnSpPr>
            <p:spPr>
              <a:xfrm flipH="1" flipV="1">
                <a:off x="7180099" y="1293125"/>
                <a:ext cx="209964" cy="1281345"/>
              </a:xfrm>
              <a:prstGeom prst="bentConnector3">
                <a:avLst>
                  <a:gd name="adj1" fmla="val -108876"/>
                </a:avLst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Elbow Connector 84">
                <a:extLst>
                  <a:ext uri="{FF2B5EF4-FFF2-40B4-BE49-F238E27FC236}">
                    <a16:creationId xmlns:a16="http://schemas.microsoft.com/office/drawing/2014/main" id="{249D0AEB-3115-44A6-BD62-819281EEBA09}"/>
                  </a:ext>
                </a:extLst>
              </p:cNvPr>
              <p:cNvCxnSpPr>
                <a:cxnSpLocks/>
                <a:stCxn id="108" idx="3"/>
                <a:endCxn id="205" idx="3"/>
              </p:cNvCxnSpPr>
              <p:nvPr/>
            </p:nvCxnSpPr>
            <p:spPr>
              <a:xfrm flipH="1" flipV="1">
                <a:off x="6363366" y="3327244"/>
                <a:ext cx="1005633" cy="959328"/>
              </a:xfrm>
              <a:prstGeom prst="bentConnector3">
                <a:avLst>
                  <a:gd name="adj1" fmla="val -22732"/>
                </a:avLst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3" name="TextBox 202">
                <a:extLst>
                  <a:ext uri="{FF2B5EF4-FFF2-40B4-BE49-F238E27FC236}">
                    <a16:creationId xmlns:a16="http://schemas.microsoft.com/office/drawing/2014/main" id="{61F97023-0AE0-470A-9D80-A4F83392F3B4}"/>
                  </a:ext>
                </a:extLst>
              </p:cNvPr>
              <p:cNvSpPr txBox="1"/>
              <p:nvPr/>
            </p:nvSpPr>
            <p:spPr>
              <a:xfrm>
                <a:off x="7320363" y="1840896"/>
                <a:ext cx="539436" cy="3385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No</a:t>
                </a:r>
                <a:endParaRPr lang="en-MY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4" name="TextBox 203">
                <a:extLst>
                  <a:ext uri="{FF2B5EF4-FFF2-40B4-BE49-F238E27FC236}">
                    <a16:creationId xmlns:a16="http://schemas.microsoft.com/office/drawing/2014/main" id="{257C457E-0105-4278-B0CC-535F75F91FD6}"/>
                  </a:ext>
                </a:extLst>
              </p:cNvPr>
              <p:cNvSpPr txBox="1"/>
              <p:nvPr/>
            </p:nvSpPr>
            <p:spPr>
              <a:xfrm>
                <a:off x="7361948" y="3740615"/>
                <a:ext cx="539436" cy="3385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No</a:t>
                </a:r>
                <a:endParaRPr lang="en-MY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5" name="TextBox 204">
                <a:extLst>
                  <a:ext uri="{FF2B5EF4-FFF2-40B4-BE49-F238E27FC236}">
                    <a16:creationId xmlns:a16="http://schemas.microsoft.com/office/drawing/2014/main" id="{4835A9A2-14F5-4794-999A-7915D469EDDF}"/>
                  </a:ext>
                </a:extLst>
              </p:cNvPr>
              <p:cNvSpPr txBox="1"/>
              <p:nvPr/>
            </p:nvSpPr>
            <p:spPr>
              <a:xfrm>
                <a:off x="5823930" y="3157967"/>
                <a:ext cx="539436" cy="3385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Yes</a:t>
                </a:r>
                <a:endParaRPr lang="en-MY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6" name="TextBox 215">
                <a:extLst>
                  <a:ext uri="{FF2B5EF4-FFF2-40B4-BE49-F238E27FC236}">
                    <a16:creationId xmlns:a16="http://schemas.microsoft.com/office/drawing/2014/main" id="{278CDB13-51BA-4185-B810-776486FB1FD8}"/>
                  </a:ext>
                </a:extLst>
              </p:cNvPr>
              <p:cNvSpPr txBox="1"/>
              <p:nvPr/>
            </p:nvSpPr>
            <p:spPr>
              <a:xfrm>
                <a:off x="5821584" y="4982576"/>
                <a:ext cx="539436" cy="3385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Yes</a:t>
                </a:r>
                <a:endParaRPr lang="en-MY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217" name="Elbow Connector 84">
                <a:extLst>
                  <a:ext uri="{FF2B5EF4-FFF2-40B4-BE49-F238E27FC236}">
                    <a16:creationId xmlns:a16="http://schemas.microsoft.com/office/drawing/2014/main" id="{2F2D8C82-7EB1-4C80-BBD2-B01A1FA19CF8}"/>
                  </a:ext>
                </a:extLst>
              </p:cNvPr>
              <p:cNvCxnSpPr>
                <a:cxnSpLocks/>
                <a:stCxn id="229" idx="3"/>
                <a:endCxn id="216" idx="3"/>
              </p:cNvCxnSpPr>
              <p:nvPr/>
            </p:nvCxnSpPr>
            <p:spPr>
              <a:xfrm flipH="1" flipV="1">
                <a:off x="6361020" y="5151853"/>
                <a:ext cx="1007979" cy="884396"/>
              </a:xfrm>
              <a:prstGeom prst="bentConnector3">
                <a:avLst>
                  <a:gd name="adj1" fmla="val -22679"/>
                </a:avLst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0" name="TextBox 219">
                <a:extLst>
                  <a:ext uri="{FF2B5EF4-FFF2-40B4-BE49-F238E27FC236}">
                    <a16:creationId xmlns:a16="http://schemas.microsoft.com/office/drawing/2014/main" id="{79D1EB23-9052-4EB3-9D39-4999CE175845}"/>
                  </a:ext>
                </a:extLst>
              </p:cNvPr>
              <p:cNvSpPr txBox="1"/>
              <p:nvPr/>
            </p:nvSpPr>
            <p:spPr>
              <a:xfrm>
                <a:off x="7320363" y="5510833"/>
                <a:ext cx="539436" cy="3385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No</a:t>
                </a:r>
                <a:endParaRPr lang="en-MY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1" name="TextBox 220">
                <a:extLst>
                  <a:ext uri="{FF2B5EF4-FFF2-40B4-BE49-F238E27FC236}">
                    <a16:creationId xmlns:a16="http://schemas.microsoft.com/office/drawing/2014/main" id="{202FADB8-3B46-46DE-8AC0-135859B998FA}"/>
                  </a:ext>
                </a:extLst>
              </p:cNvPr>
              <p:cNvSpPr txBox="1"/>
              <p:nvPr/>
            </p:nvSpPr>
            <p:spPr>
              <a:xfrm>
                <a:off x="5826282" y="6663801"/>
                <a:ext cx="539436" cy="3385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Yes</a:t>
                </a:r>
                <a:endParaRPr lang="en-MY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9" name="Flowchart: Decision 228">
                <a:extLst>
                  <a:ext uri="{FF2B5EF4-FFF2-40B4-BE49-F238E27FC236}">
                    <a16:creationId xmlns:a16="http://schemas.microsoft.com/office/drawing/2014/main" id="{0E49A410-B58E-4863-A820-09DA3AEFBAB7}"/>
                  </a:ext>
                </a:extLst>
              </p:cNvPr>
              <p:cNvSpPr/>
              <p:nvPr/>
            </p:nvSpPr>
            <p:spPr>
              <a:xfrm>
                <a:off x="4832399" y="5396240"/>
                <a:ext cx="2536600" cy="1280018"/>
              </a:xfrm>
              <a:prstGeom prst="flowChartDecision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IP Address connected?</a:t>
                </a:r>
                <a:endParaRPr lang="en-MY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0" name="Rectangle 229">
                <a:extLst>
                  <a:ext uri="{FF2B5EF4-FFF2-40B4-BE49-F238E27FC236}">
                    <a16:creationId xmlns:a16="http://schemas.microsoft.com/office/drawing/2014/main" id="{59C5BBFA-EE51-4644-B8D9-2F06EC53A5FD}"/>
                  </a:ext>
                </a:extLst>
              </p:cNvPr>
              <p:cNvSpPr/>
              <p:nvPr/>
            </p:nvSpPr>
            <p:spPr>
              <a:xfrm>
                <a:off x="5007197" y="7131525"/>
                <a:ext cx="2172902" cy="786278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MY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Connect Server and Client</a:t>
                </a:r>
              </a:p>
            </p:txBody>
          </p:sp>
        </p:grpSp>
        <p:sp>
          <p:nvSpPr>
            <p:cNvPr id="337" name="Rectangle 336">
              <a:extLst>
                <a:ext uri="{FF2B5EF4-FFF2-40B4-BE49-F238E27FC236}">
                  <a16:creationId xmlns:a16="http://schemas.microsoft.com/office/drawing/2014/main" id="{2E6172CF-9F3B-4537-A6BB-8A40501D6199}"/>
                </a:ext>
              </a:extLst>
            </p:cNvPr>
            <p:cNvSpPr/>
            <p:nvPr/>
          </p:nvSpPr>
          <p:spPr>
            <a:xfrm>
              <a:off x="5007197" y="812130"/>
              <a:ext cx="2172902" cy="78627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MY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Connect to internet</a:t>
              </a:r>
            </a:p>
          </p:txBody>
        </p:sp>
        <p:cxnSp>
          <p:nvCxnSpPr>
            <p:cNvPr id="341" name="Straight Arrow Connector 340">
              <a:extLst>
                <a:ext uri="{FF2B5EF4-FFF2-40B4-BE49-F238E27FC236}">
                  <a16:creationId xmlns:a16="http://schemas.microsoft.com/office/drawing/2014/main" id="{20954A7F-437E-4488-A8DA-783809A936FB}"/>
                </a:ext>
              </a:extLst>
            </p:cNvPr>
            <p:cNvCxnSpPr>
              <a:cxnSpLocks/>
              <a:stCxn id="337" idx="2"/>
              <a:endCxn id="144" idx="0"/>
            </p:cNvCxnSpPr>
            <p:nvPr/>
          </p:nvCxnSpPr>
          <p:spPr>
            <a:xfrm>
              <a:off x="6093648" y="1598408"/>
              <a:ext cx="7051" cy="323486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Elbow Connector 84">
              <a:extLst>
                <a:ext uri="{FF2B5EF4-FFF2-40B4-BE49-F238E27FC236}">
                  <a16:creationId xmlns:a16="http://schemas.microsoft.com/office/drawing/2014/main" id="{E18B3694-E964-48C7-A44C-F655AF73B7EC}"/>
                </a:ext>
              </a:extLst>
            </p:cNvPr>
            <p:cNvCxnSpPr>
              <a:cxnSpLocks/>
              <a:stCxn id="128" idx="4"/>
              <a:endCxn id="230" idx="1"/>
            </p:cNvCxnSpPr>
            <p:nvPr/>
          </p:nvCxnSpPr>
          <p:spPr>
            <a:xfrm rot="5400000" flipH="1" flipV="1">
              <a:off x="3798905" y="7685200"/>
              <a:ext cx="1456683" cy="959899"/>
            </a:xfrm>
            <a:prstGeom prst="bentConnector4">
              <a:avLst>
                <a:gd name="adj1" fmla="val -15693"/>
                <a:gd name="adj2" fmla="val -74192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Elbow Connector 84">
              <a:extLst>
                <a:ext uri="{FF2B5EF4-FFF2-40B4-BE49-F238E27FC236}">
                  <a16:creationId xmlns:a16="http://schemas.microsoft.com/office/drawing/2014/main" id="{F39827B6-0E44-48A1-A5C0-8A128E94F07E}"/>
                </a:ext>
              </a:extLst>
            </p:cNvPr>
            <p:cNvCxnSpPr>
              <a:cxnSpLocks/>
              <a:stCxn id="129" idx="4"/>
              <a:endCxn id="230" idx="1"/>
            </p:cNvCxnSpPr>
            <p:nvPr/>
          </p:nvCxnSpPr>
          <p:spPr>
            <a:xfrm rot="5400000" flipH="1">
              <a:off x="4312843" y="8131162"/>
              <a:ext cx="1456683" cy="67976"/>
            </a:xfrm>
            <a:prstGeom prst="bentConnector4">
              <a:avLst>
                <a:gd name="adj1" fmla="val -15693"/>
                <a:gd name="adj2" fmla="val 2547555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Elbow Connector 84">
              <a:extLst>
                <a:ext uri="{FF2B5EF4-FFF2-40B4-BE49-F238E27FC236}">
                  <a16:creationId xmlns:a16="http://schemas.microsoft.com/office/drawing/2014/main" id="{FED074A2-4850-4437-B5D5-0122E790823A}"/>
                </a:ext>
              </a:extLst>
            </p:cNvPr>
            <p:cNvCxnSpPr>
              <a:cxnSpLocks/>
              <a:stCxn id="130" idx="4"/>
              <a:endCxn id="230" idx="1"/>
            </p:cNvCxnSpPr>
            <p:nvPr/>
          </p:nvCxnSpPr>
          <p:spPr>
            <a:xfrm rot="5400000" flipH="1">
              <a:off x="4824017" y="7619988"/>
              <a:ext cx="1457512" cy="1091152"/>
            </a:xfrm>
            <a:prstGeom prst="bentConnector4">
              <a:avLst>
                <a:gd name="adj1" fmla="val -15684"/>
                <a:gd name="adj2" fmla="val 252246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Elbow Connector 84">
              <a:extLst>
                <a:ext uri="{FF2B5EF4-FFF2-40B4-BE49-F238E27FC236}">
                  <a16:creationId xmlns:a16="http://schemas.microsoft.com/office/drawing/2014/main" id="{2F5D1CA2-EEBE-423F-B4CC-5E61D50F04A7}"/>
                </a:ext>
              </a:extLst>
            </p:cNvPr>
            <p:cNvCxnSpPr>
              <a:cxnSpLocks/>
              <a:stCxn id="131" idx="4"/>
              <a:endCxn id="230" idx="1"/>
            </p:cNvCxnSpPr>
            <p:nvPr/>
          </p:nvCxnSpPr>
          <p:spPr>
            <a:xfrm rot="5400000" flipH="1">
              <a:off x="5336019" y="7107987"/>
              <a:ext cx="1456683" cy="2114327"/>
            </a:xfrm>
            <a:prstGeom prst="bentConnector4">
              <a:avLst>
                <a:gd name="adj1" fmla="val -15693"/>
                <a:gd name="adj2" fmla="val 178772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Elbow Connector 84">
              <a:extLst>
                <a:ext uri="{FF2B5EF4-FFF2-40B4-BE49-F238E27FC236}">
                  <a16:creationId xmlns:a16="http://schemas.microsoft.com/office/drawing/2014/main" id="{5A7E5A22-E521-4C2B-AA2F-33F3B8A8734B}"/>
                </a:ext>
              </a:extLst>
            </p:cNvPr>
            <p:cNvCxnSpPr>
              <a:cxnSpLocks/>
              <a:stCxn id="132" idx="4"/>
              <a:endCxn id="230" idx="1"/>
            </p:cNvCxnSpPr>
            <p:nvPr/>
          </p:nvCxnSpPr>
          <p:spPr>
            <a:xfrm rot="5400000" flipH="1">
              <a:off x="5847607" y="6596398"/>
              <a:ext cx="1456683" cy="3137504"/>
            </a:xfrm>
            <a:prstGeom prst="bentConnector4">
              <a:avLst>
                <a:gd name="adj1" fmla="val -15693"/>
                <a:gd name="adj2" fmla="val 153084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50758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Group 152">
            <a:extLst>
              <a:ext uri="{FF2B5EF4-FFF2-40B4-BE49-F238E27FC236}">
                <a16:creationId xmlns:a16="http://schemas.microsoft.com/office/drawing/2014/main" id="{E581A263-CF69-4E7E-8BDA-704CB86496E8}"/>
              </a:ext>
            </a:extLst>
          </p:cNvPr>
          <p:cNvGrpSpPr/>
          <p:nvPr/>
        </p:nvGrpSpPr>
        <p:grpSpPr>
          <a:xfrm>
            <a:off x="338595" y="1627363"/>
            <a:ext cx="11514809" cy="5813073"/>
            <a:chOff x="333829" y="2369940"/>
            <a:chExt cx="11514809" cy="5813073"/>
          </a:xfrm>
        </p:grpSpPr>
        <p:cxnSp>
          <p:nvCxnSpPr>
            <p:cNvPr id="100" name="Elbow Connector 84">
              <a:extLst>
                <a:ext uri="{FF2B5EF4-FFF2-40B4-BE49-F238E27FC236}">
                  <a16:creationId xmlns:a16="http://schemas.microsoft.com/office/drawing/2014/main" id="{7F4CCC1D-B02C-46B6-99E0-B898B969E87C}"/>
                </a:ext>
              </a:extLst>
            </p:cNvPr>
            <p:cNvCxnSpPr>
              <a:cxnSpLocks/>
              <a:stCxn id="43" idx="3"/>
              <a:endCxn id="128" idx="6"/>
            </p:cNvCxnSpPr>
            <p:nvPr/>
          </p:nvCxnSpPr>
          <p:spPr>
            <a:xfrm flipH="1" flipV="1">
              <a:off x="6377720" y="2654842"/>
              <a:ext cx="801554" cy="1243239"/>
            </a:xfrm>
            <a:prstGeom prst="bentConnector3">
              <a:avLst>
                <a:gd name="adj1" fmla="val -28520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2BB79EFA-1566-4264-A8C4-2FA69E3C38E0}"/>
                </a:ext>
              </a:extLst>
            </p:cNvPr>
            <p:cNvSpPr/>
            <p:nvPr/>
          </p:nvSpPr>
          <p:spPr>
            <a:xfrm>
              <a:off x="5807916" y="2369940"/>
              <a:ext cx="569804" cy="569804"/>
            </a:xfrm>
            <a:prstGeom prst="ellipse">
              <a:avLst/>
            </a:prstGeom>
            <a:noFill/>
            <a:ln w="285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en-MY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75" name="Elbow Connector 84">
              <a:extLst>
                <a:ext uri="{FF2B5EF4-FFF2-40B4-BE49-F238E27FC236}">
                  <a16:creationId xmlns:a16="http://schemas.microsoft.com/office/drawing/2014/main" id="{6F21F0D9-66EC-41E7-AECA-BDABD713785B}"/>
                </a:ext>
              </a:extLst>
            </p:cNvPr>
            <p:cNvCxnSpPr>
              <a:cxnSpLocks/>
              <a:stCxn id="128" idx="4"/>
              <a:endCxn id="43" idx="0"/>
            </p:cNvCxnSpPr>
            <p:nvPr/>
          </p:nvCxnSpPr>
          <p:spPr>
            <a:xfrm rot="16200000" flipH="1">
              <a:off x="5900171" y="3132390"/>
              <a:ext cx="385299" cy="5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Flowchart: Decision 42">
              <a:extLst>
                <a:ext uri="{FF2B5EF4-FFF2-40B4-BE49-F238E27FC236}">
                  <a16:creationId xmlns:a16="http://schemas.microsoft.com/office/drawing/2014/main" id="{16D373CA-F49C-40E1-9D86-CF9637DBFA24}"/>
                </a:ext>
              </a:extLst>
            </p:cNvPr>
            <p:cNvSpPr/>
            <p:nvPr/>
          </p:nvSpPr>
          <p:spPr>
            <a:xfrm>
              <a:off x="5006372" y="3325043"/>
              <a:ext cx="2172902" cy="1146075"/>
            </a:xfrm>
            <a:prstGeom prst="flowChartDecision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Light Intensity checked?</a:t>
              </a:r>
              <a:endParaRPr lang="en-MY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5" name="Elbow Connector 84">
              <a:extLst>
                <a:ext uri="{FF2B5EF4-FFF2-40B4-BE49-F238E27FC236}">
                  <a16:creationId xmlns:a16="http://schemas.microsoft.com/office/drawing/2014/main" id="{F5B8416B-F44A-48A5-8582-1B6E732EF77A}"/>
                </a:ext>
              </a:extLst>
            </p:cNvPr>
            <p:cNvCxnSpPr>
              <a:cxnSpLocks/>
              <a:stCxn id="43" idx="2"/>
              <a:endCxn id="106" idx="0"/>
            </p:cNvCxnSpPr>
            <p:nvPr/>
          </p:nvCxnSpPr>
          <p:spPr>
            <a:xfrm rot="5400000">
              <a:off x="3326796" y="2866513"/>
              <a:ext cx="1161423" cy="4370633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Elbow Connector 84">
              <a:extLst>
                <a:ext uri="{FF2B5EF4-FFF2-40B4-BE49-F238E27FC236}">
                  <a16:creationId xmlns:a16="http://schemas.microsoft.com/office/drawing/2014/main" id="{9CB98378-6FE3-423C-B52D-369A1F1097C7}"/>
                </a:ext>
              </a:extLst>
            </p:cNvPr>
            <p:cNvCxnSpPr>
              <a:cxnSpLocks/>
              <a:stCxn id="43" idx="2"/>
              <a:endCxn id="112" idx="0"/>
            </p:cNvCxnSpPr>
            <p:nvPr/>
          </p:nvCxnSpPr>
          <p:spPr>
            <a:xfrm rot="5400000">
              <a:off x="4795008" y="4334725"/>
              <a:ext cx="1161423" cy="1434209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Elbow Connector 84">
              <a:extLst>
                <a:ext uri="{FF2B5EF4-FFF2-40B4-BE49-F238E27FC236}">
                  <a16:creationId xmlns:a16="http://schemas.microsoft.com/office/drawing/2014/main" id="{9D3230FC-36A0-42D1-9EFC-E32B874FB437}"/>
                </a:ext>
              </a:extLst>
            </p:cNvPr>
            <p:cNvCxnSpPr>
              <a:cxnSpLocks/>
              <a:stCxn id="43" idx="2"/>
              <a:endCxn id="114" idx="0"/>
            </p:cNvCxnSpPr>
            <p:nvPr/>
          </p:nvCxnSpPr>
          <p:spPr>
            <a:xfrm rot="16200000" flipH="1">
              <a:off x="7691053" y="2872887"/>
              <a:ext cx="1170994" cy="4367455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F16D7FE-AB6B-448C-B9FC-A5FDAF045F2E}"/>
                </a:ext>
              </a:extLst>
            </p:cNvPr>
            <p:cNvSpPr txBox="1"/>
            <p:nvPr/>
          </p:nvSpPr>
          <p:spPr>
            <a:xfrm>
              <a:off x="1366244" y="5131845"/>
              <a:ext cx="1016657" cy="338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7030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&lt;35 Lux</a:t>
              </a:r>
              <a:endParaRPr lang="en-MY" sz="16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F14242A-6BDE-4721-9541-390FDE82600E}"/>
                </a:ext>
              </a:extLst>
            </p:cNvPr>
            <p:cNvSpPr txBox="1"/>
            <p:nvPr/>
          </p:nvSpPr>
          <p:spPr>
            <a:xfrm>
              <a:off x="3998578" y="5131077"/>
              <a:ext cx="1504107" cy="338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7030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 to 55 Lux</a:t>
              </a:r>
              <a:endParaRPr lang="en-MY" sz="16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451C9F4-16F7-47A0-93FF-8CF79DBA4340}"/>
                </a:ext>
              </a:extLst>
            </p:cNvPr>
            <p:cNvSpPr txBox="1"/>
            <p:nvPr/>
          </p:nvSpPr>
          <p:spPr>
            <a:xfrm>
              <a:off x="9988684" y="5131077"/>
              <a:ext cx="1123799" cy="338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7030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&gt;100 Lux</a:t>
              </a:r>
              <a:endParaRPr lang="en-MY" sz="16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Parallelogram 54">
              <a:extLst>
                <a:ext uri="{FF2B5EF4-FFF2-40B4-BE49-F238E27FC236}">
                  <a16:creationId xmlns:a16="http://schemas.microsoft.com/office/drawing/2014/main" id="{11979DE1-0996-4983-89C1-052FBD75630D}"/>
                </a:ext>
              </a:extLst>
            </p:cNvPr>
            <p:cNvSpPr/>
            <p:nvPr/>
          </p:nvSpPr>
          <p:spPr>
            <a:xfrm>
              <a:off x="392344" y="7004030"/>
              <a:ext cx="2659689" cy="1152424"/>
            </a:xfrm>
            <a:prstGeom prst="parallelogram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r>
                <a:rPr lang="en-MY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Display Status on Browser:</a:t>
              </a:r>
            </a:p>
            <a:p>
              <a:pPr algn="ctr"/>
              <a:r>
                <a:rPr lang="en-MY" sz="16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“Dark</a:t>
              </a:r>
            </a:p>
            <a:p>
              <a:pPr algn="ctr"/>
              <a:r>
                <a:rPr lang="en-MY" sz="16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Less than 35 Lux”</a:t>
              </a:r>
            </a:p>
          </p:txBody>
        </p:sp>
        <p:sp>
          <p:nvSpPr>
            <p:cNvPr id="76" name="Parallelogram 75">
              <a:extLst>
                <a:ext uri="{FF2B5EF4-FFF2-40B4-BE49-F238E27FC236}">
                  <a16:creationId xmlns:a16="http://schemas.microsoft.com/office/drawing/2014/main" id="{E0161E9D-FF68-41AA-B313-EECD83242951}"/>
                </a:ext>
              </a:extLst>
            </p:cNvPr>
            <p:cNvSpPr/>
            <p:nvPr/>
          </p:nvSpPr>
          <p:spPr>
            <a:xfrm>
              <a:off x="3328768" y="7017970"/>
              <a:ext cx="2659689" cy="1152424"/>
            </a:xfrm>
            <a:prstGeom prst="parallelogram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r>
                <a:rPr lang="en-MY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Display Status on Browser:</a:t>
              </a:r>
            </a:p>
            <a:p>
              <a:pPr algn="ctr"/>
              <a:r>
                <a:rPr lang="en-MY" sz="16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“Dim</a:t>
              </a:r>
            </a:p>
            <a:p>
              <a:pPr algn="ctr"/>
              <a:r>
                <a:rPr lang="en-MY" sz="16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 Lux to 55 Lux”</a:t>
              </a:r>
            </a:p>
          </p:txBody>
        </p:sp>
        <p:sp>
          <p:nvSpPr>
            <p:cNvPr id="85" name="Parallelogram 84">
              <a:extLst>
                <a:ext uri="{FF2B5EF4-FFF2-40B4-BE49-F238E27FC236}">
                  <a16:creationId xmlns:a16="http://schemas.microsoft.com/office/drawing/2014/main" id="{BD7B3C99-0C0F-4E0E-A92B-110774841873}"/>
                </a:ext>
              </a:extLst>
            </p:cNvPr>
            <p:cNvSpPr/>
            <p:nvPr/>
          </p:nvSpPr>
          <p:spPr>
            <a:xfrm>
              <a:off x="9130432" y="7030589"/>
              <a:ext cx="2659689" cy="1152424"/>
            </a:xfrm>
            <a:prstGeom prst="parallelogram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r>
                <a:rPr lang="en-MY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Display Status on Browser:</a:t>
              </a:r>
            </a:p>
            <a:p>
              <a:pPr algn="ctr"/>
              <a:r>
                <a:rPr lang="en-MY" sz="16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“Very Bright</a:t>
              </a:r>
            </a:p>
            <a:p>
              <a:pPr algn="ctr"/>
              <a:r>
                <a:rPr lang="en-MY" sz="16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More than 100 Lux”</a:t>
              </a:r>
            </a:p>
          </p:txBody>
        </p:sp>
        <p:cxnSp>
          <p:nvCxnSpPr>
            <p:cNvPr id="122" name="Elbow Connector 84">
              <a:extLst>
                <a:ext uri="{FF2B5EF4-FFF2-40B4-BE49-F238E27FC236}">
                  <a16:creationId xmlns:a16="http://schemas.microsoft.com/office/drawing/2014/main" id="{279A7CFD-D59B-444F-B029-8ADB583830C7}"/>
                </a:ext>
              </a:extLst>
            </p:cNvPr>
            <p:cNvCxnSpPr>
              <a:cxnSpLocks/>
              <a:stCxn id="43" idx="2"/>
              <a:endCxn id="113" idx="0"/>
            </p:cNvCxnSpPr>
            <p:nvPr/>
          </p:nvCxnSpPr>
          <p:spPr>
            <a:xfrm rot="16200000" flipH="1">
              <a:off x="6257605" y="4306335"/>
              <a:ext cx="1159983" cy="1489547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5F7C6C31-35C8-4C3A-8433-E1094AA780A1}"/>
                </a:ext>
              </a:extLst>
            </p:cNvPr>
            <p:cNvSpPr txBox="1"/>
            <p:nvPr/>
          </p:nvSpPr>
          <p:spPr>
            <a:xfrm>
              <a:off x="7139555" y="3275521"/>
              <a:ext cx="539436" cy="338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No</a:t>
              </a:r>
              <a:endParaRPr lang="en-MY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Parallelogram 69">
              <a:extLst>
                <a:ext uri="{FF2B5EF4-FFF2-40B4-BE49-F238E27FC236}">
                  <a16:creationId xmlns:a16="http://schemas.microsoft.com/office/drawing/2014/main" id="{1147FA23-5F51-4F9C-84E0-29895501B1A7}"/>
                </a:ext>
              </a:extLst>
            </p:cNvPr>
            <p:cNvSpPr/>
            <p:nvPr/>
          </p:nvSpPr>
          <p:spPr>
            <a:xfrm>
              <a:off x="6247943" y="7017595"/>
              <a:ext cx="2666045" cy="1152424"/>
            </a:xfrm>
            <a:prstGeom prst="parallelogram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r>
                <a:rPr lang="en-MY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Display Status on Browser:</a:t>
              </a:r>
            </a:p>
            <a:p>
              <a:pPr algn="ctr"/>
              <a:r>
                <a:rPr lang="en-MY" sz="16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“Bright</a:t>
              </a:r>
            </a:p>
            <a:p>
              <a:pPr algn="ctr"/>
              <a:r>
                <a:rPr lang="en-MY" sz="16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55 Lux to 100 Lux”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B54E3738-8725-45C7-9251-41EF0A0F289E}"/>
                </a:ext>
              </a:extLst>
            </p:cNvPr>
            <p:cNvSpPr txBox="1"/>
            <p:nvPr/>
          </p:nvSpPr>
          <p:spPr>
            <a:xfrm>
              <a:off x="6926937" y="5131077"/>
              <a:ext cx="1504107" cy="338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7030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55 to 100 Lux</a:t>
              </a:r>
              <a:endParaRPr lang="en-MY" sz="16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787FD5E3-6F07-408A-B542-4938354BA2A6}"/>
                </a:ext>
              </a:extLst>
            </p:cNvPr>
            <p:cNvSpPr/>
            <p:nvPr/>
          </p:nvSpPr>
          <p:spPr>
            <a:xfrm>
              <a:off x="333829" y="5632541"/>
              <a:ext cx="2776721" cy="78627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MY" sz="1600" dirty="0">
                  <a:solidFill>
                    <a:schemeClr val="accent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webSocket.SendData() = R0</a:t>
              </a: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84A2559C-E516-4886-9FEC-89A73E95C88A}"/>
                </a:ext>
              </a:extLst>
            </p:cNvPr>
            <p:cNvSpPr/>
            <p:nvPr/>
          </p:nvSpPr>
          <p:spPr>
            <a:xfrm>
              <a:off x="3270253" y="5632541"/>
              <a:ext cx="2776721" cy="78627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MY" sz="1600" dirty="0">
                  <a:solidFill>
                    <a:schemeClr val="accent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webSocket.SendData() = R1</a:t>
              </a: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3307DC1B-024E-4DBB-A1C1-F72DAFDF3E70}"/>
                </a:ext>
              </a:extLst>
            </p:cNvPr>
            <p:cNvSpPr/>
            <p:nvPr/>
          </p:nvSpPr>
          <p:spPr>
            <a:xfrm>
              <a:off x="6194009" y="5631101"/>
              <a:ext cx="2776721" cy="78627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MY" sz="1600" dirty="0">
                  <a:solidFill>
                    <a:schemeClr val="accent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webSocket.SendData() = R2</a:t>
              </a:r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374BD355-2BA3-4A5B-AEF1-41983752E61C}"/>
                </a:ext>
              </a:extLst>
            </p:cNvPr>
            <p:cNvSpPr/>
            <p:nvPr/>
          </p:nvSpPr>
          <p:spPr>
            <a:xfrm>
              <a:off x="9071917" y="5642112"/>
              <a:ext cx="2776721" cy="78627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MY" sz="1600" dirty="0">
                  <a:solidFill>
                    <a:schemeClr val="accent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webSocket.SendData() = R3</a:t>
              </a:r>
            </a:p>
          </p:txBody>
        </p:sp>
        <p:cxnSp>
          <p:nvCxnSpPr>
            <p:cNvPr id="126" name="Elbow Connector 84">
              <a:extLst>
                <a:ext uri="{FF2B5EF4-FFF2-40B4-BE49-F238E27FC236}">
                  <a16:creationId xmlns:a16="http://schemas.microsoft.com/office/drawing/2014/main" id="{04CA5332-F9FC-4780-88CF-545A6EAC55B8}"/>
                </a:ext>
              </a:extLst>
            </p:cNvPr>
            <p:cNvCxnSpPr>
              <a:cxnSpLocks/>
              <a:stCxn id="106" idx="2"/>
              <a:endCxn id="55" idx="0"/>
            </p:cNvCxnSpPr>
            <p:nvPr/>
          </p:nvCxnSpPr>
          <p:spPr>
            <a:xfrm rot="5400000">
              <a:off x="1429585" y="6711424"/>
              <a:ext cx="585211" cy="1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Elbow Connector 84">
              <a:extLst>
                <a:ext uri="{FF2B5EF4-FFF2-40B4-BE49-F238E27FC236}">
                  <a16:creationId xmlns:a16="http://schemas.microsoft.com/office/drawing/2014/main" id="{5DF19B0B-2338-4A5C-AD0E-FDBBF3446F9E}"/>
                </a:ext>
              </a:extLst>
            </p:cNvPr>
            <p:cNvCxnSpPr>
              <a:cxnSpLocks/>
              <a:stCxn id="112" idx="2"/>
              <a:endCxn id="76" idx="0"/>
            </p:cNvCxnSpPr>
            <p:nvPr/>
          </p:nvCxnSpPr>
          <p:spPr>
            <a:xfrm rot="5400000">
              <a:off x="4359039" y="6718394"/>
              <a:ext cx="599151" cy="1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Elbow Connector 84">
              <a:extLst>
                <a:ext uri="{FF2B5EF4-FFF2-40B4-BE49-F238E27FC236}">
                  <a16:creationId xmlns:a16="http://schemas.microsoft.com/office/drawing/2014/main" id="{67EA7AF6-E1C8-4A65-ADA6-DA23EE8441AC}"/>
                </a:ext>
              </a:extLst>
            </p:cNvPr>
            <p:cNvCxnSpPr>
              <a:cxnSpLocks/>
              <a:stCxn id="113" idx="2"/>
              <a:endCxn id="70" idx="0"/>
            </p:cNvCxnSpPr>
            <p:nvPr/>
          </p:nvCxnSpPr>
          <p:spPr>
            <a:xfrm rot="5400000">
              <a:off x="7281560" y="6716785"/>
              <a:ext cx="600216" cy="1404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Elbow Connector 84">
              <a:extLst>
                <a:ext uri="{FF2B5EF4-FFF2-40B4-BE49-F238E27FC236}">
                  <a16:creationId xmlns:a16="http://schemas.microsoft.com/office/drawing/2014/main" id="{52AAF5FF-3895-41C7-B328-CC16AA4B9D14}"/>
                </a:ext>
              </a:extLst>
            </p:cNvPr>
            <p:cNvCxnSpPr>
              <a:cxnSpLocks/>
              <a:stCxn id="114" idx="2"/>
              <a:endCxn id="85" idx="0"/>
            </p:cNvCxnSpPr>
            <p:nvPr/>
          </p:nvCxnSpPr>
          <p:spPr>
            <a:xfrm rot="5400000">
              <a:off x="10159179" y="6729489"/>
              <a:ext cx="602199" cy="1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3011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Group 185">
            <a:extLst>
              <a:ext uri="{FF2B5EF4-FFF2-40B4-BE49-F238E27FC236}">
                <a16:creationId xmlns:a16="http://schemas.microsoft.com/office/drawing/2014/main" id="{9EAF8158-6EC8-4F0F-865D-A0D7609ED3BD}"/>
              </a:ext>
            </a:extLst>
          </p:cNvPr>
          <p:cNvGrpSpPr/>
          <p:nvPr/>
        </p:nvGrpSpPr>
        <p:grpSpPr>
          <a:xfrm>
            <a:off x="853564" y="0"/>
            <a:ext cx="10484871" cy="8928076"/>
            <a:chOff x="853564" y="50477"/>
            <a:chExt cx="10484871" cy="8928076"/>
          </a:xfrm>
        </p:grpSpPr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2BB79EFA-1566-4264-A8C4-2FA69E3C38E0}"/>
                </a:ext>
              </a:extLst>
            </p:cNvPr>
            <p:cNvSpPr/>
            <p:nvPr/>
          </p:nvSpPr>
          <p:spPr>
            <a:xfrm>
              <a:off x="5711507" y="50477"/>
              <a:ext cx="569804" cy="569804"/>
            </a:xfrm>
            <a:prstGeom prst="ellipse">
              <a:avLst/>
            </a:prstGeom>
            <a:noFill/>
            <a:ln w="285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lang="en-MY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33" name="Elbow Connector 84">
              <a:extLst>
                <a:ext uri="{FF2B5EF4-FFF2-40B4-BE49-F238E27FC236}">
                  <a16:creationId xmlns:a16="http://schemas.microsoft.com/office/drawing/2014/main" id="{2FF1B187-AD56-4104-9F6F-5750DBC618FA}"/>
                </a:ext>
              </a:extLst>
            </p:cNvPr>
            <p:cNvCxnSpPr>
              <a:cxnSpLocks/>
              <a:stCxn id="30" idx="2"/>
              <a:endCxn id="43" idx="0"/>
            </p:cNvCxnSpPr>
            <p:nvPr/>
          </p:nvCxnSpPr>
          <p:spPr>
            <a:xfrm rot="5400000">
              <a:off x="5750325" y="2206541"/>
              <a:ext cx="492170" cy="2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Elbow Connector 84">
              <a:extLst>
                <a:ext uri="{FF2B5EF4-FFF2-40B4-BE49-F238E27FC236}">
                  <a16:creationId xmlns:a16="http://schemas.microsoft.com/office/drawing/2014/main" id="{6F21F0D9-66EC-41E7-AECA-BDABD713785B}"/>
                </a:ext>
              </a:extLst>
            </p:cNvPr>
            <p:cNvCxnSpPr>
              <a:cxnSpLocks/>
              <a:stCxn id="128" idx="4"/>
              <a:endCxn id="30" idx="0"/>
            </p:cNvCxnSpPr>
            <p:nvPr/>
          </p:nvCxnSpPr>
          <p:spPr>
            <a:xfrm rot="16200000" flipH="1">
              <a:off x="5899360" y="717330"/>
              <a:ext cx="194101" cy="2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202FADB8-3B46-46DE-8AC0-135859B998FA}"/>
                </a:ext>
              </a:extLst>
            </p:cNvPr>
            <p:cNvSpPr txBox="1"/>
            <p:nvPr/>
          </p:nvSpPr>
          <p:spPr>
            <a:xfrm>
              <a:off x="5741880" y="1990423"/>
              <a:ext cx="539436" cy="338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Yes</a:t>
              </a:r>
              <a:endParaRPr lang="en-MY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Flowchart: Decision 29">
              <a:extLst>
                <a:ext uri="{FF2B5EF4-FFF2-40B4-BE49-F238E27FC236}">
                  <a16:creationId xmlns:a16="http://schemas.microsoft.com/office/drawing/2014/main" id="{3DFF9351-067E-46E7-8DA3-8354C6B1DA01}"/>
                </a:ext>
              </a:extLst>
            </p:cNvPr>
            <p:cNvSpPr/>
            <p:nvPr/>
          </p:nvSpPr>
          <p:spPr>
            <a:xfrm>
              <a:off x="4909960" y="814382"/>
              <a:ext cx="2172902" cy="1146075"/>
            </a:xfrm>
            <a:prstGeom prst="flowChartDecision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Motion sensed?</a:t>
              </a:r>
              <a:endParaRPr lang="en-MY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Flowchart: Decision 42">
              <a:extLst>
                <a:ext uri="{FF2B5EF4-FFF2-40B4-BE49-F238E27FC236}">
                  <a16:creationId xmlns:a16="http://schemas.microsoft.com/office/drawing/2014/main" id="{16D373CA-F49C-40E1-9D86-CF9637DBFA24}"/>
                </a:ext>
              </a:extLst>
            </p:cNvPr>
            <p:cNvSpPr/>
            <p:nvPr/>
          </p:nvSpPr>
          <p:spPr>
            <a:xfrm>
              <a:off x="4909958" y="2452627"/>
              <a:ext cx="2172902" cy="1146075"/>
            </a:xfrm>
            <a:prstGeom prst="flowChartDecision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Light Intensity checked?</a:t>
              </a:r>
              <a:endParaRPr lang="en-MY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8" name="Elbow Connector 84">
              <a:extLst>
                <a:ext uri="{FF2B5EF4-FFF2-40B4-BE49-F238E27FC236}">
                  <a16:creationId xmlns:a16="http://schemas.microsoft.com/office/drawing/2014/main" id="{F646E41A-7FAF-4743-9411-5772F6FFD431}"/>
                </a:ext>
              </a:extLst>
            </p:cNvPr>
            <p:cNvCxnSpPr>
              <a:cxnSpLocks/>
              <a:stCxn id="30" idx="3"/>
              <a:endCxn id="149" idx="0"/>
            </p:cNvCxnSpPr>
            <p:nvPr/>
          </p:nvCxnSpPr>
          <p:spPr>
            <a:xfrm>
              <a:off x="7082862" y="1387420"/>
              <a:ext cx="2820277" cy="3163355"/>
            </a:xfrm>
            <a:prstGeom prst="bentConnector2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B58F38B-EAF4-493C-BD42-27A975A82D47}"/>
                </a:ext>
              </a:extLst>
            </p:cNvPr>
            <p:cNvSpPr txBox="1"/>
            <p:nvPr/>
          </p:nvSpPr>
          <p:spPr>
            <a:xfrm>
              <a:off x="7082860" y="932691"/>
              <a:ext cx="539436" cy="338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No</a:t>
              </a:r>
              <a:endParaRPr lang="en-MY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5" name="Elbow Connector 84">
              <a:extLst>
                <a:ext uri="{FF2B5EF4-FFF2-40B4-BE49-F238E27FC236}">
                  <a16:creationId xmlns:a16="http://schemas.microsoft.com/office/drawing/2014/main" id="{F5B8416B-F44A-48A5-8582-1B6E732EF77A}"/>
                </a:ext>
              </a:extLst>
            </p:cNvPr>
            <p:cNvCxnSpPr>
              <a:cxnSpLocks/>
              <a:stCxn id="43" idx="2"/>
              <a:endCxn id="146" idx="0"/>
            </p:cNvCxnSpPr>
            <p:nvPr/>
          </p:nvCxnSpPr>
          <p:spPr>
            <a:xfrm rot="5400000">
              <a:off x="3666663" y="2200374"/>
              <a:ext cx="931418" cy="3728075"/>
            </a:xfrm>
            <a:prstGeom prst="bentConnector3">
              <a:avLst>
                <a:gd name="adj1" fmla="val 28184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Elbow Connector 84">
              <a:extLst>
                <a:ext uri="{FF2B5EF4-FFF2-40B4-BE49-F238E27FC236}">
                  <a16:creationId xmlns:a16="http://schemas.microsoft.com/office/drawing/2014/main" id="{9CB98378-6FE3-423C-B52D-369A1F1097C7}"/>
                </a:ext>
              </a:extLst>
            </p:cNvPr>
            <p:cNvCxnSpPr>
              <a:cxnSpLocks/>
              <a:stCxn id="43" idx="2"/>
              <a:endCxn id="148" idx="0"/>
            </p:cNvCxnSpPr>
            <p:nvPr/>
          </p:nvCxnSpPr>
          <p:spPr>
            <a:xfrm rot="5400000">
              <a:off x="5529206" y="4056645"/>
              <a:ext cx="925147" cy="9260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F16D7FE-AB6B-448C-B9FC-A5FDAF045F2E}"/>
                </a:ext>
              </a:extLst>
            </p:cNvPr>
            <p:cNvSpPr txBox="1"/>
            <p:nvPr/>
          </p:nvSpPr>
          <p:spPr>
            <a:xfrm>
              <a:off x="1750182" y="3962414"/>
              <a:ext cx="1016657" cy="338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7030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&lt;35 Lux</a:t>
              </a:r>
              <a:endParaRPr lang="en-MY" sz="16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F14242A-6BDE-4721-9541-390FDE82600E}"/>
                </a:ext>
              </a:extLst>
            </p:cNvPr>
            <p:cNvSpPr txBox="1"/>
            <p:nvPr/>
          </p:nvSpPr>
          <p:spPr>
            <a:xfrm>
              <a:off x="5175050" y="3967222"/>
              <a:ext cx="1504107" cy="338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7030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&gt; 35 Lux</a:t>
              </a:r>
              <a:endParaRPr lang="en-MY" sz="16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850F75A9-B379-41FB-8EE5-7AFB26956C95}"/>
                </a:ext>
              </a:extLst>
            </p:cNvPr>
            <p:cNvSpPr/>
            <p:nvPr/>
          </p:nvSpPr>
          <p:spPr>
            <a:xfrm>
              <a:off x="1181883" y="6988448"/>
              <a:ext cx="2172902" cy="78627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MY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Light On depends on light intensity</a:t>
              </a:r>
              <a:endParaRPr lang="en-MY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B0E66515-7A31-4370-A6E7-F6704DE2CC8C}"/>
                </a:ext>
              </a:extLst>
            </p:cNvPr>
            <p:cNvSpPr/>
            <p:nvPr/>
          </p:nvSpPr>
          <p:spPr>
            <a:xfrm>
              <a:off x="4903608" y="6988448"/>
              <a:ext cx="2172902" cy="78627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MY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Light Off</a:t>
              </a:r>
              <a:endParaRPr lang="en-MY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5EBE0D67-C123-4FD5-8AAF-6F1DCA2ED569}"/>
                </a:ext>
              </a:extLst>
            </p:cNvPr>
            <p:cNvSpPr/>
            <p:nvPr/>
          </p:nvSpPr>
          <p:spPr>
            <a:xfrm>
              <a:off x="8825947" y="6988448"/>
              <a:ext cx="2172902" cy="78627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MY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Light Off</a:t>
              </a:r>
              <a:endParaRPr lang="en-MY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BD12ADAE-5AF9-46A6-B891-33D41A7063FB}"/>
                </a:ext>
              </a:extLst>
            </p:cNvPr>
            <p:cNvCxnSpPr>
              <a:cxnSpLocks/>
              <a:stCxn id="55" idx="4"/>
              <a:endCxn id="45" idx="0"/>
            </p:cNvCxnSpPr>
            <p:nvPr/>
          </p:nvCxnSpPr>
          <p:spPr>
            <a:xfrm>
              <a:off x="2268333" y="6728635"/>
              <a:ext cx="1" cy="25981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EB646A03-4246-40D8-9B81-F6527ED772E6}"/>
                </a:ext>
              </a:extLst>
            </p:cNvPr>
            <p:cNvCxnSpPr>
              <a:cxnSpLocks/>
              <a:stCxn id="76" idx="4"/>
              <a:endCxn id="47" idx="0"/>
            </p:cNvCxnSpPr>
            <p:nvPr/>
          </p:nvCxnSpPr>
          <p:spPr>
            <a:xfrm>
              <a:off x="5987150" y="6728635"/>
              <a:ext cx="2909" cy="25981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CFE696D2-DF20-44BD-815D-F78DE3A15B6F}"/>
                </a:ext>
              </a:extLst>
            </p:cNvPr>
            <p:cNvCxnSpPr>
              <a:cxnSpLocks/>
              <a:stCxn id="85" idx="4"/>
              <a:endCxn id="48" idx="0"/>
            </p:cNvCxnSpPr>
            <p:nvPr/>
          </p:nvCxnSpPr>
          <p:spPr>
            <a:xfrm>
              <a:off x="9908774" y="6728635"/>
              <a:ext cx="3624" cy="25981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F2A8B875-ABAD-46C2-A183-64008433917F}"/>
                </a:ext>
              </a:extLst>
            </p:cNvPr>
            <p:cNvCxnSpPr>
              <a:cxnSpLocks/>
              <a:stCxn id="47" idx="2"/>
              <a:endCxn id="116" idx="0"/>
            </p:cNvCxnSpPr>
            <p:nvPr/>
          </p:nvCxnSpPr>
          <p:spPr>
            <a:xfrm flipH="1">
              <a:off x="5987150" y="7774726"/>
              <a:ext cx="2909" cy="25058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62418AED-0E9B-439F-9934-8DB465B9CF11}"/>
                </a:ext>
              </a:extLst>
            </p:cNvPr>
            <p:cNvCxnSpPr>
              <a:cxnSpLocks/>
              <a:stCxn id="48" idx="2"/>
              <a:endCxn id="117" idx="0"/>
            </p:cNvCxnSpPr>
            <p:nvPr/>
          </p:nvCxnSpPr>
          <p:spPr>
            <a:xfrm flipH="1">
              <a:off x="9893881" y="7774726"/>
              <a:ext cx="18517" cy="25058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A38C1AA6-E0D9-4D43-9C70-897F59AB6076}"/>
                </a:ext>
              </a:extLst>
            </p:cNvPr>
            <p:cNvCxnSpPr>
              <a:cxnSpLocks/>
              <a:stCxn id="45" idx="2"/>
              <a:endCxn id="115" idx="0"/>
            </p:cNvCxnSpPr>
            <p:nvPr/>
          </p:nvCxnSpPr>
          <p:spPr>
            <a:xfrm>
              <a:off x="2268334" y="7774726"/>
              <a:ext cx="0" cy="25058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Parallelogram 54">
              <a:extLst>
                <a:ext uri="{FF2B5EF4-FFF2-40B4-BE49-F238E27FC236}">
                  <a16:creationId xmlns:a16="http://schemas.microsoft.com/office/drawing/2014/main" id="{11979DE1-0996-4983-89C1-052FBD75630D}"/>
                </a:ext>
              </a:extLst>
            </p:cNvPr>
            <p:cNvSpPr/>
            <p:nvPr/>
          </p:nvSpPr>
          <p:spPr>
            <a:xfrm>
              <a:off x="853564" y="5576211"/>
              <a:ext cx="2829537" cy="1152424"/>
            </a:xfrm>
            <a:prstGeom prst="parallelogram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r>
                <a:rPr lang="en-MY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Display Status on Browser:</a:t>
              </a:r>
            </a:p>
            <a:p>
              <a:pPr algn="ctr"/>
              <a:r>
                <a:rPr lang="en-MY" sz="16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“Motion detected, light will on.”</a:t>
              </a:r>
            </a:p>
          </p:txBody>
        </p:sp>
        <p:sp>
          <p:nvSpPr>
            <p:cNvPr id="76" name="Parallelogram 75">
              <a:extLst>
                <a:ext uri="{FF2B5EF4-FFF2-40B4-BE49-F238E27FC236}">
                  <a16:creationId xmlns:a16="http://schemas.microsoft.com/office/drawing/2014/main" id="{E0161E9D-FF68-41AA-B313-EECD83242951}"/>
                </a:ext>
              </a:extLst>
            </p:cNvPr>
            <p:cNvSpPr/>
            <p:nvPr/>
          </p:nvSpPr>
          <p:spPr>
            <a:xfrm>
              <a:off x="4572381" y="5576211"/>
              <a:ext cx="2829538" cy="1152424"/>
            </a:xfrm>
            <a:prstGeom prst="parallelogram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r>
                <a:rPr lang="en-MY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Display Status on Browser:</a:t>
              </a:r>
            </a:p>
            <a:p>
              <a:pPr algn="ctr"/>
              <a:r>
                <a:rPr lang="en-MY" sz="16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“Motion detected, brightness more than 35 Lux.”</a:t>
              </a:r>
            </a:p>
          </p:txBody>
        </p:sp>
        <p:sp>
          <p:nvSpPr>
            <p:cNvPr id="85" name="Parallelogram 84">
              <a:extLst>
                <a:ext uri="{FF2B5EF4-FFF2-40B4-BE49-F238E27FC236}">
                  <a16:creationId xmlns:a16="http://schemas.microsoft.com/office/drawing/2014/main" id="{BD7B3C99-0C0F-4E0E-A92B-110774841873}"/>
                </a:ext>
              </a:extLst>
            </p:cNvPr>
            <p:cNvSpPr/>
            <p:nvPr/>
          </p:nvSpPr>
          <p:spPr>
            <a:xfrm>
              <a:off x="8479112" y="5576211"/>
              <a:ext cx="2859323" cy="1152424"/>
            </a:xfrm>
            <a:prstGeom prst="parallelogram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r>
                <a:rPr lang="en-MY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Display Status on Browser:</a:t>
              </a:r>
            </a:p>
            <a:p>
              <a:pPr algn="ctr"/>
              <a:r>
                <a:rPr lang="en-MY" sz="16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“No motion detected in your room.”</a:t>
              </a:r>
            </a:p>
          </p:txBody>
        </p:sp>
        <p:sp>
          <p:nvSpPr>
            <p:cNvPr id="115" name="Parallelogram 114">
              <a:extLst>
                <a:ext uri="{FF2B5EF4-FFF2-40B4-BE49-F238E27FC236}">
                  <a16:creationId xmlns:a16="http://schemas.microsoft.com/office/drawing/2014/main" id="{7CF0B414-3A12-4782-A286-5E15332FD4AC}"/>
                </a:ext>
              </a:extLst>
            </p:cNvPr>
            <p:cNvSpPr/>
            <p:nvPr/>
          </p:nvSpPr>
          <p:spPr>
            <a:xfrm>
              <a:off x="853565" y="8025308"/>
              <a:ext cx="2829537" cy="953245"/>
            </a:xfrm>
            <a:prstGeom prst="parallelogram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Display Status Light on Browser:</a:t>
              </a:r>
            </a:p>
            <a:p>
              <a:pPr algn="ctr"/>
              <a:r>
                <a:rPr lang="en-MY" sz="16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“On”</a:t>
              </a:r>
            </a:p>
          </p:txBody>
        </p:sp>
        <p:sp>
          <p:nvSpPr>
            <p:cNvPr id="116" name="Parallelogram 115">
              <a:extLst>
                <a:ext uri="{FF2B5EF4-FFF2-40B4-BE49-F238E27FC236}">
                  <a16:creationId xmlns:a16="http://schemas.microsoft.com/office/drawing/2014/main" id="{3F681E70-B284-442B-AEED-BB24F6ACD087}"/>
                </a:ext>
              </a:extLst>
            </p:cNvPr>
            <p:cNvSpPr/>
            <p:nvPr/>
          </p:nvSpPr>
          <p:spPr>
            <a:xfrm>
              <a:off x="4572381" y="8025308"/>
              <a:ext cx="2829537" cy="953245"/>
            </a:xfrm>
            <a:prstGeom prst="parallelogram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Display Status Light on Browser:</a:t>
              </a:r>
            </a:p>
            <a:p>
              <a:pPr algn="ctr"/>
              <a:r>
                <a:rPr lang="en-US" sz="16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“Off”</a:t>
              </a:r>
              <a:endParaRPr lang="en-MY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Parallelogram 116">
              <a:extLst>
                <a:ext uri="{FF2B5EF4-FFF2-40B4-BE49-F238E27FC236}">
                  <a16:creationId xmlns:a16="http://schemas.microsoft.com/office/drawing/2014/main" id="{BD29FE37-F61D-41C6-A84C-8E9AB0516956}"/>
                </a:ext>
              </a:extLst>
            </p:cNvPr>
            <p:cNvSpPr/>
            <p:nvPr/>
          </p:nvSpPr>
          <p:spPr>
            <a:xfrm>
              <a:off x="8479112" y="8025308"/>
              <a:ext cx="2829537" cy="953245"/>
            </a:xfrm>
            <a:prstGeom prst="parallelogram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Display Status Light on Browser:</a:t>
              </a:r>
            </a:p>
            <a:p>
              <a:pPr algn="ctr"/>
              <a:r>
                <a:rPr lang="en-US" sz="16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“Off”</a:t>
              </a:r>
              <a:endParaRPr lang="en-MY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22" name="Elbow Connector 84">
              <a:extLst>
                <a:ext uri="{FF2B5EF4-FFF2-40B4-BE49-F238E27FC236}">
                  <a16:creationId xmlns:a16="http://schemas.microsoft.com/office/drawing/2014/main" id="{279A7CFD-D59B-444F-B029-8ADB583830C7}"/>
                </a:ext>
              </a:extLst>
            </p:cNvPr>
            <p:cNvCxnSpPr>
              <a:cxnSpLocks/>
              <a:stCxn id="43" idx="3"/>
              <a:endCxn id="221" idx="3"/>
            </p:cNvCxnSpPr>
            <p:nvPr/>
          </p:nvCxnSpPr>
          <p:spPr>
            <a:xfrm flipH="1" flipV="1">
              <a:off x="6281316" y="2159700"/>
              <a:ext cx="801544" cy="865965"/>
            </a:xfrm>
            <a:prstGeom prst="bentConnector3">
              <a:avLst>
                <a:gd name="adj1" fmla="val -28520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5F7C6C31-35C8-4C3A-8433-E1094AA780A1}"/>
                </a:ext>
              </a:extLst>
            </p:cNvPr>
            <p:cNvSpPr txBox="1"/>
            <p:nvPr/>
          </p:nvSpPr>
          <p:spPr>
            <a:xfrm>
              <a:off x="6995407" y="2580884"/>
              <a:ext cx="539436" cy="338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No</a:t>
              </a:r>
              <a:endParaRPr lang="en-MY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D5075F71-BE3F-4688-8A3B-916E89AB9759}"/>
                </a:ext>
              </a:extLst>
            </p:cNvPr>
            <p:cNvSpPr/>
            <p:nvPr/>
          </p:nvSpPr>
          <p:spPr>
            <a:xfrm>
              <a:off x="879973" y="4530120"/>
              <a:ext cx="2776721" cy="78627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MY" sz="1600" dirty="0">
                  <a:solidFill>
                    <a:schemeClr val="accent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webSocket.SendData() = P0</a:t>
              </a:r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B1D1BB68-58AD-4F47-8BF6-41A422F8732A}"/>
                </a:ext>
              </a:extLst>
            </p:cNvPr>
            <p:cNvSpPr/>
            <p:nvPr/>
          </p:nvSpPr>
          <p:spPr>
            <a:xfrm>
              <a:off x="4598788" y="4523849"/>
              <a:ext cx="2776721" cy="78627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MY" sz="1600" dirty="0">
                  <a:solidFill>
                    <a:schemeClr val="accent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webSocket.SendData() = P1</a:t>
              </a:r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793CC42A-75EB-475F-BE59-21A448333B64}"/>
                </a:ext>
              </a:extLst>
            </p:cNvPr>
            <p:cNvSpPr/>
            <p:nvPr/>
          </p:nvSpPr>
          <p:spPr>
            <a:xfrm>
              <a:off x="8514778" y="4550775"/>
              <a:ext cx="2776721" cy="78627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MY" sz="1600" dirty="0">
                  <a:solidFill>
                    <a:schemeClr val="accent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webSocket.SendData() = P2</a:t>
              </a:r>
            </a:p>
          </p:txBody>
        </p:sp>
        <p:cxnSp>
          <p:nvCxnSpPr>
            <p:cNvPr id="157" name="Elbow Connector 84">
              <a:extLst>
                <a:ext uri="{FF2B5EF4-FFF2-40B4-BE49-F238E27FC236}">
                  <a16:creationId xmlns:a16="http://schemas.microsoft.com/office/drawing/2014/main" id="{29516E04-D9B2-4AD6-9F7C-57C06A4766C2}"/>
                </a:ext>
              </a:extLst>
            </p:cNvPr>
            <p:cNvCxnSpPr>
              <a:cxnSpLocks/>
              <a:stCxn id="146" idx="2"/>
              <a:endCxn id="55" idx="0"/>
            </p:cNvCxnSpPr>
            <p:nvPr/>
          </p:nvCxnSpPr>
          <p:spPr>
            <a:xfrm rot="5400000">
              <a:off x="2138428" y="5446304"/>
              <a:ext cx="259813" cy="1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Elbow Connector 84">
              <a:extLst>
                <a:ext uri="{FF2B5EF4-FFF2-40B4-BE49-F238E27FC236}">
                  <a16:creationId xmlns:a16="http://schemas.microsoft.com/office/drawing/2014/main" id="{5F92FD20-673F-4A5F-973D-737331D68668}"/>
                </a:ext>
              </a:extLst>
            </p:cNvPr>
            <p:cNvCxnSpPr>
              <a:cxnSpLocks/>
              <a:stCxn id="148" idx="2"/>
              <a:endCxn id="76" idx="0"/>
            </p:cNvCxnSpPr>
            <p:nvPr/>
          </p:nvCxnSpPr>
          <p:spPr>
            <a:xfrm rot="16200000" flipH="1">
              <a:off x="5854107" y="5443168"/>
              <a:ext cx="266084" cy="1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Elbow Connector 84">
              <a:extLst>
                <a:ext uri="{FF2B5EF4-FFF2-40B4-BE49-F238E27FC236}">
                  <a16:creationId xmlns:a16="http://schemas.microsoft.com/office/drawing/2014/main" id="{157A0062-DD1F-47BD-9190-1B69C6F17164}"/>
                </a:ext>
              </a:extLst>
            </p:cNvPr>
            <p:cNvCxnSpPr>
              <a:cxnSpLocks/>
              <a:stCxn id="149" idx="2"/>
              <a:endCxn id="85" idx="0"/>
            </p:cNvCxnSpPr>
            <p:nvPr/>
          </p:nvCxnSpPr>
          <p:spPr>
            <a:xfrm rot="16200000" flipH="1">
              <a:off x="9786377" y="5453814"/>
              <a:ext cx="239158" cy="5635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6997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" name="Group 100">
            <a:extLst>
              <a:ext uri="{FF2B5EF4-FFF2-40B4-BE49-F238E27FC236}">
                <a16:creationId xmlns:a16="http://schemas.microsoft.com/office/drawing/2014/main" id="{ACF1A31D-1790-4614-9161-53E1D1C78C94}"/>
              </a:ext>
            </a:extLst>
          </p:cNvPr>
          <p:cNvGrpSpPr/>
          <p:nvPr/>
        </p:nvGrpSpPr>
        <p:grpSpPr>
          <a:xfrm>
            <a:off x="2684034" y="167983"/>
            <a:ext cx="6823932" cy="8808034"/>
            <a:chOff x="2684034" y="140587"/>
            <a:chExt cx="6823932" cy="8808034"/>
          </a:xfrm>
        </p:grpSpPr>
        <p:cxnSp>
          <p:nvCxnSpPr>
            <p:cNvPr id="67" name="Elbow Connector 84">
              <a:extLst>
                <a:ext uri="{FF2B5EF4-FFF2-40B4-BE49-F238E27FC236}">
                  <a16:creationId xmlns:a16="http://schemas.microsoft.com/office/drawing/2014/main" id="{F0DE3E94-FFD5-49ED-8FD8-3C07EE5A71A5}"/>
                </a:ext>
              </a:extLst>
            </p:cNvPr>
            <p:cNvCxnSpPr>
              <a:cxnSpLocks/>
              <a:stCxn id="54" idx="2"/>
              <a:endCxn id="105" idx="0"/>
            </p:cNvCxnSpPr>
            <p:nvPr/>
          </p:nvCxnSpPr>
          <p:spPr>
            <a:xfrm rot="5400000">
              <a:off x="3812281" y="7875823"/>
              <a:ext cx="573037" cy="2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2BB79EFA-1566-4264-A8C4-2FA69E3C38E0}"/>
                </a:ext>
              </a:extLst>
            </p:cNvPr>
            <p:cNvSpPr/>
            <p:nvPr/>
          </p:nvSpPr>
          <p:spPr>
            <a:xfrm>
              <a:off x="3813899" y="140587"/>
              <a:ext cx="569804" cy="569804"/>
            </a:xfrm>
            <a:prstGeom prst="ellipse">
              <a:avLst/>
            </a:prstGeom>
            <a:noFill/>
            <a:ln w="285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en-MY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33" name="Elbow Connector 84">
              <a:extLst>
                <a:ext uri="{FF2B5EF4-FFF2-40B4-BE49-F238E27FC236}">
                  <a16:creationId xmlns:a16="http://schemas.microsoft.com/office/drawing/2014/main" id="{2FF1B187-AD56-4104-9F6F-5750DBC618FA}"/>
                </a:ext>
              </a:extLst>
            </p:cNvPr>
            <p:cNvCxnSpPr>
              <a:cxnSpLocks/>
              <a:stCxn id="30" idx="2"/>
              <a:endCxn id="84" idx="0"/>
            </p:cNvCxnSpPr>
            <p:nvPr/>
          </p:nvCxnSpPr>
          <p:spPr>
            <a:xfrm rot="5400000">
              <a:off x="3816657" y="2469003"/>
              <a:ext cx="564291" cy="2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Elbow Connector 84">
              <a:extLst>
                <a:ext uri="{FF2B5EF4-FFF2-40B4-BE49-F238E27FC236}">
                  <a16:creationId xmlns:a16="http://schemas.microsoft.com/office/drawing/2014/main" id="{6F21F0D9-66EC-41E7-AECA-BDABD713785B}"/>
                </a:ext>
              </a:extLst>
            </p:cNvPr>
            <p:cNvCxnSpPr>
              <a:cxnSpLocks/>
              <a:stCxn id="128" idx="4"/>
              <a:endCxn id="30" idx="0"/>
            </p:cNvCxnSpPr>
            <p:nvPr/>
          </p:nvCxnSpPr>
          <p:spPr>
            <a:xfrm rot="16200000" flipH="1">
              <a:off x="3933606" y="875586"/>
              <a:ext cx="330393" cy="2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202FADB8-3B46-46DE-8AC0-135859B998FA}"/>
                </a:ext>
              </a:extLst>
            </p:cNvPr>
            <p:cNvSpPr txBox="1"/>
            <p:nvPr/>
          </p:nvSpPr>
          <p:spPr>
            <a:xfrm>
              <a:off x="3844267" y="2342201"/>
              <a:ext cx="539436" cy="338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Yes</a:t>
              </a:r>
              <a:endParaRPr lang="en-MY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Flowchart: Decision 29">
              <a:extLst>
                <a:ext uri="{FF2B5EF4-FFF2-40B4-BE49-F238E27FC236}">
                  <a16:creationId xmlns:a16="http://schemas.microsoft.com/office/drawing/2014/main" id="{3DFF9351-067E-46E7-8DA3-8354C6B1DA01}"/>
                </a:ext>
              </a:extLst>
            </p:cNvPr>
            <p:cNvSpPr/>
            <p:nvPr/>
          </p:nvSpPr>
          <p:spPr>
            <a:xfrm>
              <a:off x="3012352" y="1040784"/>
              <a:ext cx="2172902" cy="1146075"/>
            </a:xfrm>
            <a:prstGeom prst="flowChartDecision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Button “On” clicked?</a:t>
              </a:r>
              <a:endParaRPr lang="en-MY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8" name="Elbow Connector 84">
              <a:extLst>
                <a:ext uri="{FF2B5EF4-FFF2-40B4-BE49-F238E27FC236}">
                  <a16:creationId xmlns:a16="http://schemas.microsoft.com/office/drawing/2014/main" id="{F646E41A-7FAF-4743-9411-5772F6FFD431}"/>
                </a:ext>
              </a:extLst>
            </p:cNvPr>
            <p:cNvCxnSpPr>
              <a:cxnSpLocks/>
              <a:stCxn id="30" idx="3"/>
              <a:endCxn id="47" idx="0"/>
            </p:cNvCxnSpPr>
            <p:nvPr/>
          </p:nvCxnSpPr>
          <p:spPr>
            <a:xfrm>
              <a:off x="5185254" y="1613822"/>
              <a:ext cx="2907944" cy="2677726"/>
            </a:xfrm>
            <a:prstGeom prst="bentConnector2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B58F38B-EAF4-493C-BD42-27A975A82D47}"/>
                </a:ext>
              </a:extLst>
            </p:cNvPr>
            <p:cNvSpPr txBox="1"/>
            <p:nvPr/>
          </p:nvSpPr>
          <p:spPr>
            <a:xfrm>
              <a:off x="5443574" y="1444544"/>
              <a:ext cx="539436" cy="338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No</a:t>
              </a:r>
              <a:endParaRPr lang="en-MY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850F75A9-B379-41FB-8EE5-7AFB26956C95}"/>
                </a:ext>
              </a:extLst>
            </p:cNvPr>
            <p:cNvSpPr/>
            <p:nvPr/>
          </p:nvSpPr>
          <p:spPr>
            <a:xfrm>
              <a:off x="3012349" y="3813354"/>
              <a:ext cx="2172902" cy="78627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MY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Light On depends on light intensity</a:t>
              </a:r>
              <a:endParaRPr lang="en-MY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B0E66515-7A31-4370-A6E7-F6704DE2CC8C}"/>
                </a:ext>
              </a:extLst>
            </p:cNvPr>
            <p:cNvSpPr/>
            <p:nvPr/>
          </p:nvSpPr>
          <p:spPr>
            <a:xfrm>
              <a:off x="7006747" y="4291548"/>
              <a:ext cx="2172902" cy="78627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MY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Light Off</a:t>
              </a:r>
              <a:endParaRPr lang="en-MY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F2A8B875-ABAD-46C2-A183-64008433917F}"/>
                </a:ext>
              </a:extLst>
            </p:cNvPr>
            <p:cNvCxnSpPr>
              <a:cxnSpLocks/>
              <a:stCxn id="47" idx="2"/>
              <a:endCxn id="116" idx="0"/>
            </p:cNvCxnSpPr>
            <p:nvPr/>
          </p:nvCxnSpPr>
          <p:spPr>
            <a:xfrm>
              <a:off x="8093198" y="5077826"/>
              <a:ext cx="0" cy="32613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A38C1AA6-E0D9-4D43-9C70-897F59AB6076}"/>
                </a:ext>
              </a:extLst>
            </p:cNvPr>
            <p:cNvCxnSpPr>
              <a:cxnSpLocks/>
              <a:stCxn id="45" idx="2"/>
              <a:endCxn id="115" idx="0"/>
            </p:cNvCxnSpPr>
            <p:nvPr/>
          </p:nvCxnSpPr>
          <p:spPr>
            <a:xfrm>
              <a:off x="4098800" y="4599632"/>
              <a:ext cx="3" cy="31194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Parallelogram 114">
              <a:extLst>
                <a:ext uri="{FF2B5EF4-FFF2-40B4-BE49-F238E27FC236}">
                  <a16:creationId xmlns:a16="http://schemas.microsoft.com/office/drawing/2014/main" id="{7CF0B414-3A12-4782-A286-5E15332FD4AC}"/>
                </a:ext>
              </a:extLst>
            </p:cNvPr>
            <p:cNvSpPr/>
            <p:nvPr/>
          </p:nvSpPr>
          <p:spPr>
            <a:xfrm>
              <a:off x="2684034" y="4911580"/>
              <a:ext cx="2829537" cy="1152424"/>
            </a:xfrm>
            <a:prstGeom prst="parallelogram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Display Status Light on Browser:</a:t>
              </a:r>
            </a:p>
            <a:p>
              <a:pPr algn="ctr"/>
              <a:r>
                <a:rPr lang="en-MY" sz="16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“On”</a:t>
              </a:r>
            </a:p>
          </p:txBody>
        </p:sp>
        <p:sp>
          <p:nvSpPr>
            <p:cNvPr id="116" name="Parallelogram 115">
              <a:extLst>
                <a:ext uri="{FF2B5EF4-FFF2-40B4-BE49-F238E27FC236}">
                  <a16:creationId xmlns:a16="http://schemas.microsoft.com/office/drawing/2014/main" id="{3F681E70-B284-442B-AEED-BB24F6ACD087}"/>
                </a:ext>
              </a:extLst>
            </p:cNvPr>
            <p:cNvSpPr/>
            <p:nvPr/>
          </p:nvSpPr>
          <p:spPr>
            <a:xfrm>
              <a:off x="6678429" y="5403961"/>
              <a:ext cx="2829537" cy="1152424"/>
            </a:xfrm>
            <a:prstGeom prst="parallelogram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Display Status Light on Browser:</a:t>
              </a:r>
            </a:p>
            <a:p>
              <a:pPr algn="ctr"/>
              <a:r>
                <a:rPr lang="en-US" sz="16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“Off”</a:t>
              </a:r>
              <a:endParaRPr lang="en-MY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Flowchart: Decision 53">
              <a:extLst>
                <a:ext uri="{FF2B5EF4-FFF2-40B4-BE49-F238E27FC236}">
                  <a16:creationId xmlns:a16="http://schemas.microsoft.com/office/drawing/2014/main" id="{9314C0BE-1E54-414F-ADBB-F103EC7D2463}"/>
                </a:ext>
              </a:extLst>
            </p:cNvPr>
            <p:cNvSpPr/>
            <p:nvPr/>
          </p:nvSpPr>
          <p:spPr>
            <a:xfrm>
              <a:off x="3012349" y="6443231"/>
              <a:ext cx="2172902" cy="1146075"/>
            </a:xfrm>
            <a:prstGeom prst="flowChartDecision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Button “Off” clicked?</a:t>
              </a:r>
              <a:endParaRPr lang="en-MY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88C66811-543C-452A-89D3-F8F271A2DDAD}"/>
                </a:ext>
              </a:extLst>
            </p:cNvPr>
            <p:cNvCxnSpPr>
              <a:cxnSpLocks/>
              <a:stCxn id="115" idx="4"/>
              <a:endCxn id="54" idx="0"/>
            </p:cNvCxnSpPr>
            <p:nvPr/>
          </p:nvCxnSpPr>
          <p:spPr>
            <a:xfrm flipH="1">
              <a:off x="4098800" y="6064004"/>
              <a:ext cx="3" cy="37922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D42FE31-A963-4CD4-84C6-4D4F208472DB}"/>
                </a:ext>
              </a:extLst>
            </p:cNvPr>
            <p:cNvSpPr txBox="1"/>
            <p:nvPr/>
          </p:nvSpPr>
          <p:spPr>
            <a:xfrm>
              <a:off x="3829080" y="7634288"/>
              <a:ext cx="539436" cy="338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Yes</a:t>
              </a:r>
              <a:endParaRPr lang="en-MY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1" name="Elbow Connector 84">
              <a:extLst>
                <a:ext uri="{FF2B5EF4-FFF2-40B4-BE49-F238E27FC236}">
                  <a16:creationId xmlns:a16="http://schemas.microsoft.com/office/drawing/2014/main" id="{F8E5DCDE-5BC9-438B-8149-3A60D40F337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065621" y="6133215"/>
              <a:ext cx="1086452" cy="883054"/>
            </a:xfrm>
            <a:prstGeom prst="bentConnector3">
              <a:avLst>
                <a:gd name="adj1" fmla="val -21041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5A5ABF5-BF12-4912-80E3-C812E2D5F514}"/>
                </a:ext>
              </a:extLst>
            </p:cNvPr>
            <p:cNvSpPr txBox="1"/>
            <p:nvPr/>
          </p:nvSpPr>
          <p:spPr>
            <a:xfrm>
              <a:off x="5118898" y="6503163"/>
              <a:ext cx="539436" cy="338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No</a:t>
              </a:r>
              <a:endParaRPr lang="en-MY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58784D01-A51C-48B8-8450-FBFFD37550FC}"/>
                </a:ext>
              </a:extLst>
            </p:cNvPr>
            <p:cNvSpPr/>
            <p:nvPr/>
          </p:nvSpPr>
          <p:spPr>
            <a:xfrm>
              <a:off x="3012350" y="2751150"/>
              <a:ext cx="2172901" cy="78627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MY" sz="1600" dirty="0">
                  <a:solidFill>
                    <a:schemeClr val="accent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webSocket.getData() = L1</a:t>
              </a:r>
            </a:p>
          </p:txBody>
        </p:sp>
        <p:cxnSp>
          <p:nvCxnSpPr>
            <p:cNvPr id="86" name="Elbow Connector 84">
              <a:extLst>
                <a:ext uri="{FF2B5EF4-FFF2-40B4-BE49-F238E27FC236}">
                  <a16:creationId xmlns:a16="http://schemas.microsoft.com/office/drawing/2014/main" id="{B39EC0F9-A2A0-4E43-9E7C-C482C259AF5B}"/>
                </a:ext>
              </a:extLst>
            </p:cNvPr>
            <p:cNvCxnSpPr>
              <a:cxnSpLocks/>
              <a:stCxn id="84" idx="2"/>
              <a:endCxn id="45" idx="0"/>
            </p:cNvCxnSpPr>
            <p:nvPr/>
          </p:nvCxnSpPr>
          <p:spPr>
            <a:xfrm rot="5400000">
              <a:off x="3960838" y="3675391"/>
              <a:ext cx="275926" cy="1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6F0378AD-37D0-4800-B56F-37A9CAD76C00}"/>
                </a:ext>
              </a:extLst>
            </p:cNvPr>
            <p:cNvSpPr/>
            <p:nvPr/>
          </p:nvSpPr>
          <p:spPr>
            <a:xfrm>
              <a:off x="3012347" y="8162343"/>
              <a:ext cx="2172901" cy="78627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MY" sz="1600" dirty="0">
                  <a:solidFill>
                    <a:schemeClr val="accent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webSocket.getData() = L0</a:t>
              </a:r>
            </a:p>
          </p:txBody>
        </p:sp>
        <p:cxnSp>
          <p:nvCxnSpPr>
            <p:cNvPr id="109" name="Elbow Connector 84">
              <a:extLst>
                <a:ext uri="{FF2B5EF4-FFF2-40B4-BE49-F238E27FC236}">
                  <a16:creationId xmlns:a16="http://schemas.microsoft.com/office/drawing/2014/main" id="{F609DB2C-9E6C-4189-BBC7-7C439D3CE1DE}"/>
                </a:ext>
              </a:extLst>
            </p:cNvPr>
            <p:cNvCxnSpPr>
              <a:cxnSpLocks/>
              <a:stCxn id="105" idx="3"/>
              <a:endCxn id="47" idx="1"/>
            </p:cNvCxnSpPr>
            <p:nvPr/>
          </p:nvCxnSpPr>
          <p:spPr>
            <a:xfrm flipV="1">
              <a:off x="5185248" y="4684687"/>
              <a:ext cx="1821499" cy="3870795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713486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57">
            <a:extLst>
              <a:ext uri="{FF2B5EF4-FFF2-40B4-BE49-F238E27FC236}">
                <a16:creationId xmlns:a16="http://schemas.microsoft.com/office/drawing/2014/main" id="{83F8063F-1295-45E0-B6DB-081BEC4C41F8}"/>
              </a:ext>
            </a:extLst>
          </p:cNvPr>
          <p:cNvGrpSpPr/>
          <p:nvPr/>
        </p:nvGrpSpPr>
        <p:grpSpPr>
          <a:xfrm>
            <a:off x="1478972" y="749643"/>
            <a:ext cx="9234056" cy="7644714"/>
            <a:chOff x="1478972" y="1325855"/>
            <a:chExt cx="9234056" cy="7644714"/>
          </a:xfrm>
        </p:grpSpPr>
        <p:cxnSp>
          <p:nvCxnSpPr>
            <p:cNvPr id="100" name="Elbow Connector 84">
              <a:extLst>
                <a:ext uri="{FF2B5EF4-FFF2-40B4-BE49-F238E27FC236}">
                  <a16:creationId xmlns:a16="http://schemas.microsoft.com/office/drawing/2014/main" id="{7F4CCC1D-B02C-46B6-99E0-B898B969E87C}"/>
                </a:ext>
              </a:extLst>
            </p:cNvPr>
            <p:cNvCxnSpPr>
              <a:cxnSpLocks/>
              <a:stCxn id="43" idx="3"/>
              <a:endCxn id="128" idx="6"/>
            </p:cNvCxnSpPr>
            <p:nvPr/>
          </p:nvCxnSpPr>
          <p:spPr>
            <a:xfrm flipH="1" flipV="1">
              <a:off x="6379311" y="1610757"/>
              <a:ext cx="1048124" cy="1329404"/>
            </a:xfrm>
            <a:prstGeom prst="bentConnector3">
              <a:avLst>
                <a:gd name="adj1" fmla="val -21810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2BB79EFA-1566-4264-A8C4-2FA69E3C38E0}"/>
                </a:ext>
              </a:extLst>
            </p:cNvPr>
            <p:cNvSpPr/>
            <p:nvPr/>
          </p:nvSpPr>
          <p:spPr>
            <a:xfrm>
              <a:off x="5809507" y="1325855"/>
              <a:ext cx="569804" cy="569804"/>
            </a:xfrm>
            <a:prstGeom prst="ellipse">
              <a:avLst/>
            </a:prstGeom>
            <a:noFill/>
            <a:ln w="285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en-MY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75" name="Elbow Connector 84">
              <a:extLst>
                <a:ext uri="{FF2B5EF4-FFF2-40B4-BE49-F238E27FC236}">
                  <a16:creationId xmlns:a16="http://schemas.microsoft.com/office/drawing/2014/main" id="{6F21F0D9-66EC-41E7-AECA-BDABD713785B}"/>
                </a:ext>
              </a:extLst>
            </p:cNvPr>
            <p:cNvCxnSpPr>
              <a:cxnSpLocks/>
              <a:stCxn id="128" idx="4"/>
              <a:endCxn id="43" idx="0"/>
            </p:cNvCxnSpPr>
            <p:nvPr/>
          </p:nvCxnSpPr>
          <p:spPr>
            <a:xfrm rot="16200000" flipH="1">
              <a:off x="5903351" y="2086717"/>
              <a:ext cx="385299" cy="3182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Flowchart: Decision 42">
              <a:extLst>
                <a:ext uri="{FF2B5EF4-FFF2-40B4-BE49-F238E27FC236}">
                  <a16:creationId xmlns:a16="http://schemas.microsoft.com/office/drawing/2014/main" id="{16D373CA-F49C-40E1-9D86-CF9637DBFA24}"/>
                </a:ext>
              </a:extLst>
            </p:cNvPr>
            <p:cNvSpPr/>
            <p:nvPr/>
          </p:nvSpPr>
          <p:spPr>
            <a:xfrm>
              <a:off x="4767746" y="2280958"/>
              <a:ext cx="2659689" cy="1318405"/>
            </a:xfrm>
            <a:prstGeom prst="flowChartDecision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Humidity and Temperature checked?</a:t>
              </a:r>
              <a:endParaRPr lang="en-MY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5" name="Elbow Connector 84">
              <a:extLst>
                <a:ext uri="{FF2B5EF4-FFF2-40B4-BE49-F238E27FC236}">
                  <a16:creationId xmlns:a16="http://schemas.microsoft.com/office/drawing/2014/main" id="{F5B8416B-F44A-48A5-8582-1B6E732EF77A}"/>
                </a:ext>
              </a:extLst>
            </p:cNvPr>
            <p:cNvCxnSpPr>
              <a:cxnSpLocks/>
              <a:stCxn id="46" idx="2"/>
              <a:endCxn id="59" idx="0"/>
            </p:cNvCxnSpPr>
            <p:nvPr/>
          </p:nvCxnSpPr>
          <p:spPr>
            <a:xfrm rot="5400000">
              <a:off x="3808127" y="4379440"/>
              <a:ext cx="1343548" cy="3229017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Elbow Connector 84">
              <a:extLst>
                <a:ext uri="{FF2B5EF4-FFF2-40B4-BE49-F238E27FC236}">
                  <a16:creationId xmlns:a16="http://schemas.microsoft.com/office/drawing/2014/main" id="{9CB98378-6FE3-423C-B52D-369A1F1097C7}"/>
                </a:ext>
              </a:extLst>
            </p:cNvPr>
            <p:cNvCxnSpPr>
              <a:cxnSpLocks/>
              <a:stCxn id="46" idx="2"/>
              <a:endCxn id="62" idx="0"/>
            </p:cNvCxnSpPr>
            <p:nvPr/>
          </p:nvCxnSpPr>
          <p:spPr>
            <a:xfrm rot="5400000">
              <a:off x="5422635" y="5993948"/>
              <a:ext cx="1343548" cy="1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Elbow Connector 84">
              <a:extLst>
                <a:ext uri="{FF2B5EF4-FFF2-40B4-BE49-F238E27FC236}">
                  <a16:creationId xmlns:a16="http://schemas.microsoft.com/office/drawing/2014/main" id="{9D3230FC-36A0-42D1-9EFC-E32B874FB437}"/>
                </a:ext>
              </a:extLst>
            </p:cNvPr>
            <p:cNvCxnSpPr>
              <a:cxnSpLocks/>
              <a:stCxn id="46" idx="2"/>
              <a:endCxn id="63" idx="0"/>
            </p:cNvCxnSpPr>
            <p:nvPr/>
          </p:nvCxnSpPr>
          <p:spPr>
            <a:xfrm rot="16200000" flipH="1">
              <a:off x="7037438" y="4379145"/>
              <a:ext cx="1346142" cy="3232200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F16D7FE-AB6B-448C-B9FC-A5FDAF045F2E}"/>
                </a:ext>
              </a:extLst>
            </p:cNvPr>
            <p:cNvSpPr txBox="1"/>
            <p:nvPr/>
          </p:nvSpPr>
          <p:spPr>
            <a:xfrm>
              <a:off x="2353879" y="6096400"/>
              <a:ext cx="1016657" cy="338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7030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&lt;18 °C</a:t>
              </a:r>
              <a:endParaRPr lang="en-MY" sz="16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F14242A-6BDE-4721-9541-390FDE82600E}"/>
                </a:ext>
              </a:extLst>
            </p:cNvPr>
            <p:cNvSpPr txBox="1"/>
            <p:nvPr/>
          </p:nvSpPr>
          <p:spPr>
            <a:xfrm>
              <a:off x="5345537" y="6096400"/>
              <a:ext cx="1504107" cy="338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7030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 to 25 °C</a:t>
              </a:r>
              <a:endParaRPr lang="en-MY" sz="16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451C9F4-16F7-47A0-93FF-8CF79DBA4340}"/>
                </a:ext>
              </a:extLst>
            </p:cNvPr>
            <p:cNvSpPr txBox="1"/>
            <p:nvPr/>
          </p:nvSpPr>
          <p:spPr>
            <a:xfrm>
              <a:off x="8764708" y="6096400"/>
              <a:ext cx="1123799" cy="338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7030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&gt;25 °C</a:t>
              </a:r>
              <a:endParaRPr lang="en-MY" sz="16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Parallelogram 54">
              <a:extLst>
                <a:ext uri="{FF2B5EF4-FFF2-40B4-BE49-F238E27FC236}">
                  <a16:creationId xmlns:a16="http://schemas.microsoft.com/office/drawing/2014/main" id="{11979DE1-0996-4983-89C1-052FBD75630D}"/>
                </a:ext>
              </a:extLst>
            </p:cNvPr>
            <p:cNvSpPr/>
            <p:nvPr/>
          </p:nvSpPr>
          <p:spPr>
            <a:xfrm>
              <a:off x="1535549" y="7818145"/>
              <a:ext cx="2659689" cy="1152424"/>
            </a:xfrm>
            <a:prstGeom prst="parallelogram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r>
                <a:rPr lang="en-MY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Display Status on Browser:</a:t>
              </a:r>
            </a:p>
            <a:p>
              <a:pPr algn="ctr"/>
              <a:r>
                <a:rPr lang="en-MY" sz="16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“Too Cold, please on your heater.”</a:t>
              </a:r>
            </a:p>
          </p:txBody>
        </p:sp>
        <p:sp>
          <p:nvSpPr>
            <p:cNvPr id="76" name="Parallelogram 75">
              <a:extLst>
                <a:ext uri="{FF2B5EF4-FFF2-40B4-BE49-F238E27FC236}">
                  <a16:creationId xmlns:a16="http://schemas.microsoft.com/office/drawing/2014/main" id="{E0161E9D-FF68-41AA-B313-EECD83242951}"/>
                </a:ext>
              </a:extLst>
            </p:cNvPr>
            <p:cNvSpPr/>
            <p:nvPr/>
          </p:nvSpPr>
          <p:spPr>
            <a:xfrm>
              <a:off x="4767746" y="7818145"/>
              <a:ext cx="2659689" cy="1152424"/>
            </a:xfrm>
            <a:prstGeom prst="parallelogram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r>
                <a:rPr lang="en-MY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Display Status on Browser:</a:t>
              </a:r>
            </a:p>
            <a:p>
              <a:pPr algn="ctr"/>
              <a:r>
                <a:rPr lang="en-MY" sz="16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“Normal Room Temperature”</a:t>
              </a:r>
            </a:p>
          </p:txBody>
        </p:sp>
        <p:sp>
          <p:nvSpPr>
            <p:cNvPr id="85" name="Parallelogram 84">
              <a:extLst>
                <a:ext uri="{FF2B5EF4-FFF2-40B4-BE49-F238E27FC236}">
                  <a16:creationId xmlns:a16="http://schemas.microsoft.com/office/drawing/2014/main" id="{BD7B3C99-0C0F-4E0E-A92B-110774841873}"/>
                </a:ext>
              </a:extLst>
            </p:cNvPr>
            <p:cNvSpPr/>
            <p:nvPr/>
          </p:nvSpPr>
          <p:spPr>
            <a:xfrm>
              <a:off x="7996762" y="7818145"/>
              <a:ext cx="2659689" cy="1152424"/>
            </a:xfrm>
            <a:prstGeom prst="parallelogram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r>
                <a:rPr lang="en-MY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Display Status on Browser:</a:t>
              </a:r>
            </a:p>
            <a:p>
              <a:pPr algn="ctr"/>
              <a:r>
                <a:rPr lang="en-MY" sz="16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“Too Hot, please off your heater.”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5F7C6C31-35C8-4C3A-8433-E1094AA780A1}"/>
                </a:ext>
              </a:extLst>
            </p:cNvPr>
            <p:cNvSpPr txBox="1"/>
            <p:nvPr/>
          </p:nvSpPr>
          <p:spPr>
            <a:xfrm>
              <a:off x="7375754" y="2275459"/>
              <a:ext cx="539436" cy="338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No</a:t>
              </a:r>
              <a:endParaRPr lang="en-MY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276395CB-C982-4359-9181-3B560FD30D2F}"/>
                </a:ext>
              </a:extLst>
            </p:cNvPr>
            <p:cNvSpPr/>
            <p:nvPr/>
          </p:nvSpPr>
          <p:spPr>
            <a:xfrm>
              <a:off x="5007958" y="4191066"/>
              <a:ext cx="2172902" cy="113110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MY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OLED Display:</a:t>
              </a:r>
            </a:p>
            <a:p>
              <a:pPr algn="ctr"/>
              <a:r>
                <a:rPr lang="en-MY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Temperature Value and Humidity Value  </a:t>
              </a:r>
              <a:endParaRPr lang="en-MY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7" name="Elbow Connector 84">
              <a:extLst>
                <a:ext uri="{FF2B5EF4-FFF2-40B4-BE49-F238E27FC236}">
                  <a16:creationId xmlns:a16="http://schemas.microsoft.com/office/drawing/2014/main" id="{0A2D9722-25FA-46E7-B78A-6BFB8BD5880D}"/>
                </a:ext>
              </a:extLst>
            </p:cNvPr>
            <p:cNvCxnSpPr>
              <a:cxnSpLocks/>
              <a:stCxn id="43" idx="2"/>
              <a:endCxn id="46" idx="0"/>
            </p:cNvCxnSpPr>
            <p:nvPr/>
          </p:nvCxnSpPr>
          <p:spPr>
            <a:xfrm rot="5400000">
              <a:off x="5800149" y="3893623"/>
              <a:ext cx="591703" cy="3182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565FF055-4151-4F2D-9FE5-33BFEAA6ED6C}"/>
                </a:ext>
              </a:extLst>
            </p:cNvPr>
            <p:cNvSpPr/>
            <p:nvPr/>
          </p:nvSpPr>
          <p:spPr>
            <a:xfrm>
              <a:off x="1478972" y="6665722"/>
              <a:ext cx="2772839" cy="78627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MY" sz="1600" dirty="0">
                  <a:solidFill>
                    <a:schemeClr val="accent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webSocket.SendData() = T0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B48D97D4-AC41-4F77-8D56-028AB0E0150A}"/>
                </a:ext>
              </a:extLst>
            </p:cNvPr>
            <p:cNvSpPr/>
            <p:nvPr/>
          </p:nvSpPr>
          <p:spPr>
            <a:xfrm>
              <a:off x="4707988" y="6665722"/>
              <a:ext cx="2772839" cy="78627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MY" sz="1600" dirty="0">
                  <a:solidFill>
                    <a:schemeClr val="accent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webSocket.SendData() = T1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E78C2F7D-EEE1-40B6-9E27-2A29D2BCE9F7}"/>
                </a:ext>
              </a:extLst>
            </p:cNvPr>
            <p:cNvSpPr/>
            <p:nvPr/>
          </p:nvSpPr>
          <p:spPr>
            <a:xfrm>
              <a:off x="7940189" y="6668316"/>
              <a:ext cx="2772839" cy="78627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MY" sz="1600" dirty="0">
                  <a:solidFill>
                    <a:schemeClr val="accent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webSocket.SendData() = T2</a:t>
              </a:r>
            </a:p>
          </p:txBody>
        </p:sp>
        <p:cxnSp>
          <p:nvCxnSpPr>
            <p:cNvPr id="67" name="Elbow Connector 84">
              <a:extLst>
                <a:ext uri="{FF2B5EF4-FFF2-40B4-BE49-F238E27FC236}">
                  <a16:creationId xmlns:a16="http://schemas.microsoft.com/office/drawing/2014/main" id="{5AC90C90-5844-40E5-B941-A68B4B2D32A9}"/>
                </a:ext>
              </a:extLst>
            </p:cNvPr>
            <p:cNvCxnSpPr>
              <a:cxnSpLocks/>
              <a:stCxn id="59" idx="2"/>
              <a:endCxn id="55" idx="0"/>
            </p:cNvCxnSpPr>
            <p:nvPr/>
          </p:nvCxnSpPr>
          <p:spPr>
            <a:xfrm rot="16200000" flipH="1">
              <a:off x="2682321" y="7635071"/>
              <a:ext cx="366145" cy="2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Elbow Connector 84">
              <a:extLst>
                <a:ext uri="{FF2B5EF4-FFF2-40B4-BE49-F238E27FC236}">
                  <a16:creationId xmlns:a16="http://schemas.microsoft.com/office/drawing/2014/main" id="{E5781901-AD61-4A9E-A5D2-A1D7C54BC7E9}"/>
                </a:ext>
              </a:extLst>
            </p:cNvPr>
            <p:cNvCxnSpPr>
              <a:cxnSpLocks/>
              <a:stCxn id="62" idx="2"/>
              <a:endCxn id="76" idx="0"/>
            </p:cNvCxnSpPr>
            <p:nvPr/>
          </p:nvCxnSpPr>
          <p:spPr>
            <a:xfrm rot="16200000" flipH="1">
              <a:off x="5912927" y="7633480"/>
              <a:ext cx="366145" cy="3183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Elbow Connector 84">
              <a:extLst>
                <a:ext uri="{FF2B5EF4-FFF2-40B4-BE49-F238E27FC236}">
                  <a16:creationId xmlns:a16="http://schemas.microsoft.com/office/drawing/2014/main" id="{28215CFC-D415-44F2-B54B-10C60A2FCAC3}"/>
                </a:ext>
              </a:extLst>
            </p:cNvPr>
            <p:cNvCxnSpPr>
              <a:cxnSpLocks/>
              <a:stCxn id="63" idx="2"/>
              <a:endCxn id="85" idx="0"/>
            </p:cNvCxnSpPr>
            <p:nvPr/>
          </p:nvCxnSpPr>
          <p:spPr>
            <a:xfrm rot="5400000">
              <a:off x="9144833" y="7636368"/>
              <a:ext cx="363551" cy="2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60555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49D7BD7B-6632-4EC0-8364-7C75BFBBB926}"/>
              </a:ext>
            </a:extLst>
          </p:cNvPr>
          <p:cNvGrpSpPr/>
          <p:nvPr/>
        </p:nvGrpSpPr>
        <p:grpSpPr>
          <a:xfrm>
            <a:off x="4476436" y="1118645"/>
            <a:ext cx="3239127" cy="6906710"/>
            <a:chOff x="4707130" y="1991747"/>
            <a:chExt cx="3239127" cy="6906710"/>
          </a:xfrm>
        </p:grpSpPr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2BB79EFA-1566-4264-A8C4-2FA69E3C38E0}"/>
                </a:ext>
              </a:extLst>
            </p:cNvPr>
            <p:cNvSpPr/>
            <p:nvPr/>
          </p:nvSpPr>
          <p:spPr>
            <a:xfrm>
              <a:off x="5836999" y="1991747"/>
              <a:ext cx="569804" cy="569804"/>
            </a:xfrm>
            <a:prstGeom prst="ellipse">
              <a:avLst/>
            </a:prstGeom>
            <a:noFill/>
            <a:ln w="285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endParaRPr lang="en-MY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33" name="Elbow Connector 84">
              <a:extLst>
                <a:ext uri="{FF2B5EF4-FFF2-40B4-BE49-F238E27FC236}">
                  <a16:creationId xmlns:a16="http://schemas.microsoft.com/office/drawing/2014/main" id="{2FF1B187-AD56-4104-9F6F-5750DBC618FA}"/>
                </a:ext>
              </a:extLst>
            </p:cNvPr>
            <p:cNvCxnSpPr>
              <a:cxnSpLocks/>
              <a:stCxn id="30" idx="2"/>
              <a:endCxn id="31" idx="0"/>
            </p:cNvCxnSpPr>
            <p:nvPr/>
          </p:nvCxnSpPr>
          <p:spPr>
            <a:xfrm rot="16200000" flipH="1">
              <a:off x="5783416" y="4574314"/>
              <a:ext cx="676969" cy="3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Elbow Connector 84">
              <a:extLst>
                <a:ext uri="{FF2B5EF4-FFF2-40B4-BE49-F238E27FC236}">
                  <a16:creationId xmlns:a16="http://schemas.microsoft.com/office/drawing/2014/main" id="{6F21F0D9-66EC-41E7-AECA-BDABD713785B}"/>
                </a:ext>
              </a:extLst>
            </p:cNvPr>
            <p:cNvCxnSpPr>
              <a:cxnSpLocks/>
              <a:stCxn id="128" idx="4"/>
              <a:endCxn id="30" idx="0"/>
            </p:cNvCxnSpPr>
            <p:nvPr/>
          </p:nvCxnSpPr>
          <p:spPr>
            <a:xfrm rot="5400000">
              <a:off x="5956704" y="2726746"/>
              <a:ext cx="330393" cy="2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202FADB8-3B46-46DE-8AC0-135859B998FA}"/>
                </a:ext>
              </a:extLst>
            </p:cNvPr>
            <p:cNvSpPr txBox="1"/>
            <p:nvPr/>
          </p:nvSpPr>
          <p:spPr>
            <a:xfrm>
              <a:off x="5867371" y="4317965"/>
              <a:ext cx="539436" cy="338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Yes</a:t>
              </a:r>
              <a:endParaRPr lang="en-MY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Flowchart: Decision 29">
              <a:extLst>
                <a:ext uri="{FF2B5EF4-FFF2-40B4-BE49-F238E27FC236}">
                  <a16:creationId xmlns:a16="http://schemas.microsoft.com/office/drawing/2014/main" id="{3DFF9351-067E-46E7-8DA3-8354C6B1DA01}"/>
                </a:ext>
              </a:extLst>
            </p:cNvPr>
            <p:cNvSpPr/>
            <p:nvPr/>
          </p:nvSpPr>
          <p:spPr>
            <a:xfrm>
              <a:off x="4769704" y="2891944"/>
              <a:ext cx="2704390" cy="1343888"/>
            </a:xfrm>
            <a:prstGeom prst="flowChartDecision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Temperature adjust on slider?</a:t>
              </a:r>
              <a:endParaRPr lang="en-MY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8" name="Elbow Connector 84">
              <a:extLst>
                <a:ext uri="{FF2B5EF4-FFF2-40B4-BE49-F238E27FC236}">
                  <a16:creationId xmlns:a16="http://schemas.microsoft.com/office/drawing/2014/main" id="{F646E41A-7FAF-4743-9411-5772F6FFD431}"/>
                </a:ext>
              </a:extLst>
            </p:cNvPr>
            <p:cNvCxnSpPr>
              <a:cxnSpLocks/>
              <a:stCxn id="30" idx="3"/>
              <a:endCxn id="128" idx="6"/>
            </p:cNvCxnSpPr>
            <p:nvPr/>
          </p:nvCxnSpPr>
          <p:spPr>
            <a:xfrm flipH="1" flipV="1">
              <a:off x="6406803" y="2276649"/>
              <a:ext cx="1067291" cy="1287239"/>
            </a:xfrm>
            <a:prstGeom prst="bentConnector3">
              <a:avLst>
                <a:gd name="adj1" fmla="val -21419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B58F38B-EAF4-493C-BD42-27A975A82D47}"/>
                </a:ext>
              </a:extLst>
            </p:cNvPr>
            <p:cNvSpPr txBox="1"/>
            <p:nvPr/>
          </p:nvSpPr>
          <p:spPr>
            <a:xfrm>
              <a:off x="7406821" y="3013612"/>
              <a:ext cx="539436" cy="338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No</a:t>
              </a:r>
              <a:endParaRPr lang="en-MY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850F75A9-B379-41FB-8EE5-7AFB26956C95}"/>
                </a:ext>
              </a:extLst>
            </p:cNvPr>
            <p:cNvSpPr/>
            <p:nvPr/>
          </p:nvSpPr>
          <p:spPr>
            <a:xfrm>
              <a:off x="5035450" y="6329417"/>
              <a:ext cx="2172902" cy="78627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MY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Temperature adjusted</a:t>
              </a:r>
              <a:endParaRPr lang="en-MY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A38C1AA6-E0D9-4D43-9C70-897F59AB6076}"/>
                </a:ext>
              </a:extLst>
            </p:cNvPr>
            <p:cNvCxnSpPr>
              <a:cxnSpLocks/>
              <a:stCxn id="45" idx="2"/>
              <a:endCxn id="115" idx="0"/>
            </p:cNvCxnSpPr>
            <p:nvPr/>
          </p:nvCxnSpPr>
          <p:spPr>
            <a:xfrm flipH="1">
              <a:off x="6121899" y="7115695"/>
              <a:ext cx="2" cy="63033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Parallelogram 114">
              <a:extLst>
                <a:ext uri="{FF2B5EF4-FFF2-40B4-BE49-F238E27FC236}">
                  <a16:creationId xmlns:a16="http://schemas.microsoft.com/office/drawing/2014/main" id="{7CF0B414-3A12-4782-A286-5E15332FD4AC}"/>
                </a:ext>
              </a:extLst>
            </p:cNvPr>
            <p:cNvSpPr/>
            <p:nvPr/>
          </p:nvSpPr>
          <p:spPr>
            <a:xfrm>
              <a:off x="4707130" y="7746033"/>
              <a:ext cx="2829537" cy="1152424"/>
            </a:xfrm>
            <a:prstGeom prst="parallelogram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Display adjusted Temperature Value on Browser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B086D83-3853-469E-A4D3-EE944D2BBD79}"/>
                </a:ext>
              </a:extLst>
            </p:cNvPr>
            <p:cNvSpPr/>
            <p:nvPr/>
          </p:nvSpPr>
          <p:spPr>
            <a:xfrm>
              <a:off x="5035451" y="4912801"/>
              <a:ext cx="2172901" cy="78627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MY" sz="1600" dirty="0">
                  <a:solidFill>
                    <a:schemeClr val="accent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webSocket.getData() = S0 + slider value</a:t>
              </a: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A179E54D-A7F1-43A0-9AC1-21278AA4CB5C}"/>
                </a:ext>
              </a:extLst>
            </p:cNvPr>
            <p:cNvCxnSpPr>
              <a:cxnSpLocks/>
              <a:stCxn id="31" idx="2"/>
              <a:endCxn id="45" idx="0"/>
            </p:cNvCxnSpPr>
            <p:nvPr/>
          </p:nvCxnSpPr>
          <p:spPr>
            <a:xfrm flipH="1">
              <a:off x="6121901" y="5699079"/>
              <a:ext cx="1" cy="63033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97454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432</TotalTime>
  <Words>423</Words>
  <Application>Microsoft Office PowerPoint</Application>
  <PresentationFormat>Custom</PresentationFormat>
  <Paragraphs>116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KaiLi Ong</dc:creator>
  <cp:lastModifiedBy>KaiLi Ong</cp:lastModifiedBy>
  <cp:revision>11</cp:revision>
  <dcterms:created xsi:type="dcterms:W3CDTF">2019-02-20T10:13:20Z</dcterms:created>
  <dcterms:modified xsi:type="dcterms:W3CDTF">2019-02-21T00:23:01Z</dcterms:modified>
</cp:coreProperties>
</file>