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5" r:id="rId3"/>
    <p:sldId id="276" r:id="rId4"/>
    <p:sldId id="27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0DE"/>
    <a:srgbClr val="F42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95553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2119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3968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7454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8470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1655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5130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5361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8082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970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9907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69C1C-D159-4DAE-A351-7134A66EE6D5}" type="datetimeFigureOut">
              <a:rPr lang="en-MY" smtClean="0"/>
              <a:t>20/12/2018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35D5F-BE03-4EB2-BD53-47D4AA046BF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3103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38204" y="348343"/>
            <a:ext cx="11132882" cy="6161311"/>
            <a:chOff x="638204" y="348343"/>
            <a:chExt cx="11132882" cy="6161311"/>
          </a:xfrm>
        </p:grpSpPr>
        <p:sp>
          <p:nvSpPr>
            <p:cNvPr id="2" name="Rectangle 1"/>
            <p:cNvSpPr/>
            <p:nvPr/>
          </p:nvSpPr>
          <p:spPr>
            <a:xfrm>
              <a:off x="3580280" y="1801669"/>
              <a:ext cx="5031440" cy="325466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System: </a:t>
              </a:r>
            </a:p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IOT for Home Automation by Browser</a:t>
              </a:r>
              <a:endParaRPr lang="en-MY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38204" y="2570071"/>
              <a:ext cx="1743801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Intensity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38204" y="1801669"/>
              <a:ext cx="1743801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Source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2382005" y="2259238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2382005" y="3027640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2382005" y="4580568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638204" y="4122999"/>
              <a:ext cx="1858253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 Program</a:t>
              </a:r>
            </a:p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(Web Browser)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809995" y="2984352"/>
              <a:ext cx="1743801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Lights on /off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>
              <a:off x="8611720" y="2333640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638204" y="3355602"/>
              <a:ext cx="1743801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Movement in House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>
              <a:off x="2382005" y="3813171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9809995" y="4122999"/>
              <a:ext cx="1961091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</a:p>
            <a:p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 Browser)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8611720" y="4580568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Rectangle 58"/>
            <p:cNvSpPr/>
            <p:nvPr/>
          </p:nvSpPr>
          <p:spPr>
            <a:xfrm>
              <a:off x="9798136" y="1874570"/>
              <a:ext cx="1961091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Heat Energy from Lights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8611720" y="3436646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rot="5400000" flipV="1">
              <a:off x="5496863" y="1202531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rot="16200000">
              <a:off x="5496863" y="5655468"/>
              <a:ext cx="1198275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6096000" y="348343"/>
              <a:ext cx="2515720" cy="145332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Disturbance: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EMF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Mechanical Failure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Wi-Fi Connection Problem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096000" y="5056329"/>
              <a:ext cx="2515720" cy="145332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Restriction: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of Sensor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Wi-Fi Connectivity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5" name="Rectangle 64"/>
          <p:cNvSpPr/>
          <p:nvPr/>
        </p:nvSpPr>
        <p:spPr>
          <a:xfrm>
            <a:off x="2783370" y="1947475"/>
            <a:ext cx="4074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₁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771511" y="2714871"/>
            <a:ext cx="4074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₁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771511" y="3436646"/>
            <a:ext cx="4074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771511" y="4226504"/>
            <a:ext cx="4074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₃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9001226" y="1947475"/>
            <a:ext cx="4074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9013085" y="3091396"/>
            <a:ext cx="4074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₄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013085" y="4226504"/>
            <a:ext cx="4074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₅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02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roup 201"/>
          <p:cNvGrpSpPr/>
          <p:nvPr/>
        </p:nvGrpSpPr>
        <p:grpSpPr>
          <a:xfrm>
            <a:off x="56157" y="290286"/>
            <a:ext cx="12164105" cy="6313713"/>
            <a:chOff x="56157" y="290286"/>
            <a:chExt cx="12164105" cy="6313713"/>
          </a:xfrm>
        </p:grpSpPr>
        <p:sp>
          <p:nvSpPr>
            <p:cNvPr id="2" name="Rectangle 1"/>
            <p:cNvSpPr/>
            <p:nvPr/>
          </p:nvSpPr>
          <p:spPr>
            <a:xfrm>
              <a:off x="1131658" y="290286"/>
              <a:ext cx="9782084" cy="6313713"/>
            </a:xfrm>
            <a:prstGeom prst="rect">
              <a:avLst/>
            </a:prstGeom>
            <a:noFill/>
            <a:ln w="317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MY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158" y="1160688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350802" y="682651"/>
              <a:ext cx="927948" cy="5050552"/>
              <a:chOff x="446587" y="682651"/>
              <a:chExt cx="1557977" cy="5050552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540245" y="2023887"/>
                <a:ext cx="1290565" cy="91513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Light Intensity</a:t>
                </a:r>
                <a:endParaRPr lang="en-MY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545482" y="682651"/>
                <a:ext cx="1285328" cy="91513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Power Source</a:t>
                </a:r>
                <a:endParaRPr lang="en-MY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>
              <a:xfrm>
                <a:off x="460962" y="1371509"/>
                <a:ext cx="1370692" cy="0"/>
              </a:xfrm>
              <a:prstGeom prst="straightConnector1">
                <a:avLst/>
              </a:prstGeom>
              <a:ln w="28575">
                <a:headEnd w="lg" len="lg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Rectangle 41"/>
              <p:cNvSpPr/>
              <p:nvPr/>
            </p:nvSpPr>
            <p:spPr>
              <a:xfrm>
                <a:off x="446587" y="4818065"/>
                <a:ext cx="1499632" cy="91513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User Program (Web Browser)</a:t>
                </a:r>
                <a:endParaRPr lang="en-MY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46587" y="3544572"/>
                <a:ext cx="1557977" cy="91513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Movement in House</a:t>
                </a:r>
                <a:endParaRPr lang="en-MY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9" name="Straight Arrow Connector 28"/>
              <p:cNvCxnSpPr/>
              <p:nvPr/>
            </p:nvCxnSpPr>
            <p:spPr>
              <a:xfrm>
                <a:off x="460962" y="2738559"/>
                <a:ext cx="1370692" cy="0"/>
              </a:xfrm>
              <a:prstGeom prst="straightConnector1">
                <a:avLst/>
              </a:prstGeom>
              <a:ln w="28575">
                <a:headEnd w="lg" len="lg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460962" y="4212518"/>
                <a:ext cx="1370692" cy="0"/>
              </a:xfrm>
              <a:prstGeom prst="straightConnector1">
                <a:avLst/>
              </a:prstGeom>
              <a:ln w="28575">
                <a:headEnd w="lg" len="lg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460962" y="5671445"/>
                <a:ext cx="1370692" cy="0"/>
              </a:xfrm>
              <a:prstGeom prst="straightConnector1">
                <a:avLst/>
              </a:prstGeom>
              <a:ln w="28575">
                <a:headEnd w="lg" len="lg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3" name="Rectangle 32"/>
            <p:cNvSpPr/>
            <p:nvPr/>
          </p:nvSpPr>
          <p:spPr>
            <a:xfrm>
              <a:off x="56157" y="3909373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₂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6158" y="2481456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6157" y="5433768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₃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10913743" y="682650"/>
              <a:ext cx="1069386" cy="4750172"/>
              <a:chOff x="10747088" y="700759"/>
              <a:chExt cx="1069386" cy="4750172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10765393" y="2726153"/>
                <a:ext cx="924803" cy="91513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Lights on /off</a:t>
                </a:r>
                <a:endParaRPr lang="en-MY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9" name="Straight Arrow Connector 48"/>
              <p:cNvCxnSpPr/>
              <p:nvPr/>
            </p:nvCxnSpPr>
            <p:spPr>
              <a:xfrm>
                <a:off x="10747088" y="1483002"/>
                <a:ext cx="1001973" cy="0"/>
              </a:xfrm>
              <a:prstGeom prst="straightConnector1">
                <a:avLst/>
              </a:prstGeom>
              <a:ln w="28575">
                <a:headEnd w="lg" len="lg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Rectangle 56"/>
              <p:cNvSpPr/>
              <p:nvPr/>
            </p:nvSpPr>
            <p:spPr>
              <a:xfrm>
                <a:off x="10747088" y="4535793"/>
                <a:ext cx="1069386" cy="91513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Display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Web Browser)</a:t>
                </a:r>
                <a:endParaRPr lang="en-MY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8" name="Straight Arrow Connector 57"/>
              <p:cNvCxnSpPr/>
              <p:nvPr/>
            </p:nvCxnSpPr>
            <p:spPr>
              <a:xfrm>
                <a:off x="10747088" y="5386143"/>
                <a:ext cx="976166" cy="0"/>
              </a:xfrm>
              <a:prstGeom prst="straightConnector1">
                <a:avLst/>
              </a:prstGeom>
              <a:ln w="28575">
                <a:headEnd w="lg" len="lg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" name="Rectangle 58"/>
              <p:cNvSpPr/>
              <p:nvPr/>
            </p:nvSpPr>
            <p:spPr>
              <a:xfrm>
                <a:off x="10800163" y="700759"/>
                <a:ext cx="976166" cy="91513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Heat Energy from Lights</a:t>
                </a:r>
                <a:endParaRPr lang="en-MY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0" name="Straight Arrow Connector 59"/>
              <p:cNvCxnSpPr/>
              <p:nvPr/>
            </p:nvCxnSpPr>
            <p:spPr>
              <a:xfrm>
                <a:off x="10747088" y="3427865"/>
                <a:ext cx="976167" cy="0"/>
              </a:xfrm>
              <a:prstGeom prst="straightConnector1">
                <a:avLst/>
              </a:prstGeom>
              <a:ln w="28575">
                <a:headEnd w="lg" len="lg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/>
            <p:cNvSpPr/>
            <p:nvPr/>
          </p:nvSpPr>
          <p:spPr>
            <a:xfrm>
              <a:off x="11825304" y="1279736"/>
              <a:ext cx="394958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₂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1825304" y="3175112"/>
              <a:ext cx="394958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₄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1825304" y="5178530"/>
              <a:ext cx="394958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₅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774196" y="2201711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E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₄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Combine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774196" y="3822251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₂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E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₃</a:t>
              </a:r>
              <a:endPara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Combine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621746" y="1013118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Separate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733149" y="3822251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₇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₁₀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Combine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648367" y="5317209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₃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Separate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4" name="Straight Arrow Connector 53"/>
            <p:cNvCxnSpPr>
              <a:endCxn id="51" idx="1"/>
            </p:cNvCxnSpPr>
            <p:nvPr/>
          </p:nvCxnSpPr>
          <p:spPr>
            <a:xfrm>
              <a:off x="1131659" y="1367354"/>
              <a:ext cx="490087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1131659" y="2738559"/>
              <a:ext cx="2642537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/>
            <p:nvPr/>
          </p:nvCxnSpPr>
          <p:spPr>
            <a:xfrm>
              <a:off x="2929786" y="1281737"/>
              <a:ext cx="844410" cy="1188593"/>
            </a:xfrm>
            <a:prstGeom prst="bentConnector3">
              <a:avLst>
                <a:gd name="adj1" fmla="val 62930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2929785" y="933553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₄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4" name="Elbow Connector 73"/>
            <p:cNvCxnSpPr/>
            <p:nvPr/>
          </p:nvCxnSpPr>
          <p:spPr>
            <a:xfrm>
              <a:off x="2912384" y="1426411"/>
              <a:ext cx="844410" cy="2624295"/>
            </a:xfrm>
            <a:prstGeom prst="bentConnector3">
              <a:avLst>
                <a:gd name="adj1" fmla="val 48383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1131659" y="4212518"/>
              <a:ext cx="2642537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Rectangle 82"/>
            <p:cNvSpPr/>
            <p:nvPr/>
          </p:nvSpPr>
          <p:spPr>
            <a:xfrm>
              <a:off x="2947187" y="1369898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₃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1131658" y="5671445"/>
              <a:ext cx="516709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5082236" y="4050706"/>
              <a:ext cx="650913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Elbow Connector 87"/>
            <p:cNvCxnSpPr/>
            <p:nvPr/>
          </p:nvCxnSpPr>
          <p:spPr>
            <a:xfrm flipV="1">
              <a:off x="2956407" y="2746746"/>
              <a:ext cx="2776742" cy="2726359"/>
            </a:xfrm>
            <a:prstGeom prst="bentConnector3">
              <a:avLst>
                <a:gd name="adj1" fmla="val 81948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ectangle 94"/>
            <p:cNvSpPr/>
            <p:nvPr/>
          </p:nvSpPr>
          <p:spPr>
            <a:xfrm>
              <a:off x="5733149" y="2201711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₆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₉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Combine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9" name="Elbow Connector 98"/>
            <p:cNvCxnSpPr/>
            <p:nvPr/>
          </p:nvCxnSpPr>
          <p:spPr>
            <a:xfrm flipV="1">
              <a:off x="2956407" y="4333449"/>
              <a:ext cx="2776741" cy="1352510"/>
            </a:xfrm>
            <a:prstGeom prst="bentConnector3">
              <a:avLst>
                <a:gd name="adj1" fmla="val 89812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7376024" y="5317209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₈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₁₅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Combine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>
              <a:off x="2956407" y="5890643"/>
              <a:ext cx="4419617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>
              <a:off x="5082236" y="2537187"/>
              <a:ext cx="650913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Rectangle 108"/>
            <p:cNvSpPr/>
            <p:nvPr/>
          </p:nvSpPr>
          <p:spPr>
            <a:xfrm>
              <a:off x="8021549" y="952168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₁₁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₁₂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Combine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8169277" y="3618917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₁₃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Separate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2" name="Elbow Connector 121"/>
            <p:cNvCxnSpPr>
              <a:stCxn id="103" idx="3"/>
            </p:cNvCxnSpPr>
            <p:nvPr/>
          </p:nvCxnSpPr>
          <p:spPr>
            <a:xfrm flipV="1">
              <a:off x="8684064" y="5368034"/>
              <a:ext cx="2248756" cy="303411"/>
            </a:xfrm>
            <a:prstGeom prst="bentConnector3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 122"/>
            <p:cNvSpPr/>
            <p:nvPr/>
          </p:nvSpPr>
          <p:spPr>
            <a:xfrm>
              <a:off x="3021898" y="5159727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₆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3028305" y="5370215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₇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028305" y="5591863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₈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207096" y="3715432"/>
              <a:ext cx="524667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₁₀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5200394" y="2214655"/>
              <a:ext cx="404804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₉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9" name="Elbow Connector 128"/>
            <p:cNvCxnSpPr/>
            <p:nvPr/>
          </p:nvCxnSpPr>
          <p:spPr>
            <a:xfrm flipV="1">
              <a:off x="7047208" y="1207952"/>
              <a:ext cx="969777" cy="1336162"/>
            </a:xfrm>
            <a:prstGeom prst="bentConnector3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Elbow Connector 137"/>
            <p:cNvCxnSpPr/>
            <p:nvPr/>
          </p:nvCxnSpPr>
          <p:spPr>
            <a:xfrm flipV="1">
              <a:off x="7030022" y="1530486"/>
              <a:ext cx="1000022" cy="2682032"/>
            </a:xfrm>
            <a:prstGeom prst="bentConnector3">
              <a:avLst>
                <a:gd name="adj1" fmla="val 71771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angle 143"/>
            <p:cNvSpPr/>
            <p:nvPr/>
          </p:nvSpPr>
          <p:spPr>
            <a:xfrm>
              <a:off x="7082010" y="2188057"/>
              <a:ext cx="470973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₁₁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7118733" y="3844039"/>
              <a:ext cx="562201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₁₂</a:t>
              </a:r>
              <a:endParaRPr lang="en-MY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8" name="Elbow Connector 147"/>
            <p:cNvCxnSpPr>
              <a:stCxn id="109" idx="3"/>
              <a:endCxn id="117" idx="1"/>
            </p:cNvCxnSpPr>
            <p:nvPr/>
          </p:nvCxnSpPr>
          <p:spPr>
            <a:xfrm flipH="1">
              <a:off x="8169277" y="1306404"/>
              <a:ext cx="1160312" cy="2666749"/>
            </a:xfrm>
            <a:prstGeom prst="bentConnector5">
              <a:avLst>
                <a:gd name="adj1" fmla="val -19702"/>
                <a:gd name="adj2" fmla="val 28774"/>
                <a:gd name="adj3" fmla="val 119702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tangle 151"/>
            <p:cNvSpPr/>
            <p:nvPr/>
          </p:nvSpPr>
          <p:spPr>
            <a:xfrm>
              <a:off x="9116216" y="2211775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₁₄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Convert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9329589" y="943053"/>
              <a:ext cx="606280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₁₃</a:t>
              </a:r>
              <a:endPara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57" name="Elbow Connector 156"/>
            <p:cNvCxnSpPr/>
            <p:nvPr/>
          </p:nvCxnSpPr>
          <p:spPr>
            <a:xfrm flipH="1" flipV="1">
              <a:off x="9139471" y="2626377"/>
              <a:ext cx="324717" cy="1101651"/>
            </a:xfrm>
            <a:prstGeom prst="bentConnector5">
              <a:avLst>
                <a:gd name="adj1" fmla="val -70400"/>
                <a:gd name="adj2" fmla="val 50000"/>
                <a:gd name="adj3" fmla="val 170400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Elbow Connector 160"/>
            <p:cNvCxnSpPr>
              <a:stCxn id="117" idx="3"/>
            </p:cNvCxnSpPr>
            <p:nvPr/>
          </p:nvCxnSpPr>
          <p:spPr>
            <a:xfrm flipV="1">
              <a:off x="9477317" y="3412138"/>
              <a:ext cx="1462684" cy="56101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Elbow Connector 167"/>
            <p:cNvCxnSpPr>
              <a:stCxn id="152" idx="0"/>
            </p:cNvCxnSpPr>
            <p:nvPr/>
          </p:nvCxnSpPr>
          <p:spPr>
            <a:xfrm rot="5400000" flipH="1" flipV="1">
              <a:off x="9968549" y="1266580"/>
              <a:ext cx="746882" cy="1143508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ectangle 169"/>
            <p:cNvSpPr/>
            <p:nvPr/>
          </p:nvSpPr>
          <p:spPr>
            <a:xfrm>
              <a:off x="9308914" y="3230591"/>
              <a:ext cx="606280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₁₄</a:t>
              </a:r>
              <a:endPara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78" name="Elbow Connector 177"/>
            <p:cNvCxnSpPr/>
            <p:nvPr/>
          </p:nvCxnSpPr>
          <p:spPr>
            <a:xfrm flipH="1">
              <a:off x="7356946" y="4206118"/>
              <a:ext cx="2120371" cy="1421196"/>
            </a:xfrm>
            <a:prstGeom prst="bentConnector5">
              <a:avLst>
                <a:gd name="adj1" fmla="val -10781"/>
                <a:gd name="adj2" fmla="val 50000"/>
                <a:gd name="adj3" fmla="val 110781"/>
              </a:avLst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ectangle 188"/>
            <p:cNvSpPr/>
            <p:nvPr/>
          </p:nvSpPr>
          <p:spPr>
            <a:xfrm>
              <a:off x="9683368" y="4128879"/>
              <a:ext cx="606280" cy="41333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₁₅</a:t>
              </a:r>
              <a:endPara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4819217" y="2209329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B</a:t>
              </a:r>
              <a:endParaRPr lang="en-MY" sz="1400" dirty="0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6778171" y="2209329"/>
              <a:ext cx="257790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</a:t>
              </a:r>
              <a:endParaRPr lang="en-MY" sz="1400" dirty="0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2677345" y="1019723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A</a:t>
              </a:r>
              <a:endParaRPr lang="en-MY" sz="1400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9079476" y="954496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</a:t>
              </a:r>
              <a:endParaRPr lang="en-MY" sz="1400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10169579" y="2213213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J</a:t>
              </a:r>
              <a:endParaRPr lang="en-MY" sz="1400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4826174" y="3824430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E</a:t>
              </a:r>
              <a:endParaRPr lang="en-MY" sz="1400" dirty="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6785295" y="3824430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F</a:t>
              </a:r>
              <a:endParaRPr lang="en-MY" sz="1400" dirty="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2699591" y="5317366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H</a:t>
              </a:r>
              <a:endParaRPr lang="en-MY" sz="1400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8428902" y="5319471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I</a:t>
              </a:r>
              <a:endParaRPr lang="en-MY" sz="1400" dirty="0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9222640" y="3615964"/>
              <a:ext cx="254677" cy="307777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G</a:t>
              </a:r>
              <a:endParaRPr lang="en-MY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5342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1658" y="290286"/>
            <a:ext cx="9782084" cy="6313713"/>
          </a:xfrm>
          <a:prstGeom prst="rect">
            <a:avLst/>
          </a:prstGeom>
          <a:noFill/>
          <a:ln w="317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6158" y="1160688"/>
            <a:ext cx="4048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₁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50802" y="682651"/>
            <a:ext cx="927948" cy="5050552"/>
            <a:chOff x="446587" y="682651"/>
            <a:chExt cx="1557977" cy="5050552"/>
          </a:xfrm>
        </p:grpSpPr>
        <p:sp>
          <p:nvSpPr>
            <p:cNvPr id="36" name="Rectangle 35"/>
            <p:cNvSpPr/>
            <p:nvPr/>
          </p:nvSpPr>
          <p:spPr>
            <a:xfrm>
              <a:off x="540245" y="2023887"/>
              <a:ext cx="1290565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Intensity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45482" y="682651"/>
              <a:ext cx="1285328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Source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460962" y="1371509"/>
              <a:ext cx="1370692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446587" y="4818065"/>
              <a:ext cx="1499632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 Program (Web Browser)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6587" y="3544572"/>
              <a:ext cx="1557977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Movement in House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460962" y="2738559"/>
              <a:ext cx="1370692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460962" y="4212518"/>
              <a:ext cx="1370692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460962" y="5671445"/>
              <a:ext cx="1370692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56157" y="3909373"/>
            <a:ext cx="4048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6158" y="2481456"/>
            <a:ext cx="4048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₁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6157" y="5433768"/>
            <a:ext cx="404804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₃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10871642" y="699169"/>
            <a:ext cx="1111487" cy="4733653"/>
            <a:chOff x="10704987" y="717278"/>
            <a:chExt cx="1111487" cy="4733653"/>
          </a:xfrm>
        </p:grpSpPr>
        <p:sp>
          <p:nvSpPr>
            <p:cNvPr id="43" name="Rectangle 42"/>
            <p:cNvSpPr/>
            <p:nvPr/>
          </p:nvSpPr>
          <p:spPr>
            <a:xfrm>
              <a:off x="10764002" y="2706231"/>
              <a:ext cx="924803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Lights on /off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>
              <a:off x="10747088" y="1483002"/>
              <a:ext cx="1001973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10747088" y="4535793"/>
              <a:ext cx="1069386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 Browser)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10747088" y="5386143"/>
              <a:ext cx="976166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Rectangle 58"/>
            <p:cNvSpPr/>
            <p:nvPr/>
          </p:nvSpPr>
          <p:spPr>
            <a:xfrm>
              <a:off x="10704987" y="717278"/>
              <a:ext cx="976166" cy="91513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Heat Energy from Lights</a:t>
              </a:r>
              <a:endParaRPr lang="en-MY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10747088" y="3427865"/>
              <a:ext cx="976167" cy="0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" name="Rectangle 40"/>
          <p:cNvSpPr/>
          <p:nvPr/>
        </p:nvSpPr>
        <p:spPr>
          <a:xfrm>
            <a:off x="11825304" y="1279736"/>
            <a:ext cx="394958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1825304" y="3175112"/>
            <a:ext cx="394958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₄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1825304" y="5178530"/>
            <a:ext cx="394958" cy="4133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₅</a:t>
            </a:r>
            <a:endParaRPr lang="en-MY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621746" y="1013118"/>
            <a:ext cx="1308040" cy="7084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supply</a:t>
            </a:r>
            <a:endParaRPr lang="en-MY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648367" y="5317209"/>
            <a:ext cx="1308040" cy="7084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 react</a:t>
            </a:r>
            <a:endParaRPr lang="en-MY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Arrow Connector 53"/>
          <p:cNvCxnSpPr>
            <a:endCxn id="51" idx="1"/>
          </p:cNvCxnSpPr>
          <p:nvPr/>
        </p:nvCxnSpPr>
        <p:spPr>
          <a:xfrm>
            <a:off x="1131659" y="1367354"/>
            <a:ext cx="490087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131659" y="2738559"/>
            <a:ext cx="2642537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1131659" y="4212518"/>
            <a:ext cx="2642537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1131658" y="5671445"/>
            <a:ext cx="516709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3772811" y="2182613"/>
            <a:ext cx="1308040" cy="841766"/>
            <a:chOff x="3774196" y="2196547"/>
            <a:chExt cx="1308040" cy="841766"/>
          </a:xfrm>
        </p:grpSpPr>
        <p:sp>
          <p:nvSpPr>
            <p:cNvPr id="47" name="Rectangle 46"/>
            <p:cNvSpPr/>
            <p:nvPr/>
          </p:nvSpPr>
          <p:spPr>
            <a:xfrm>
              <a:off x="3774196" y="2201711"/>
              <a:ext cx="1308040" cy="83660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Brightness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etect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4827040" y="2196547"/>
              <a:ext cx="247720" cy="307777"/>
            </a:xfrm>
            <a:prstGeom prst="rect">
              <a:avLst/>
            </a:prstGeom>
            <a:solidFill>
              <a:srgbClr val="F870DE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B</a:t>
              </a:r>
              <a:endParaRPr lang="en-MY" sz="1400" dirty="0"/>
            </a:p>
          </p:txBody>
        </p:sp>
      </p:grpSp>
      <p:sp>
        <p:nvSpPr>
          <p:cNvPr id="194" name="TextBox 193"/>
          <p:cNvSpPr txBox="1"/>
          <p:nvPr/>
        </p:nvSpPr>
        <p:spPr>
          <a:xfrm>
            <a:off x="2677345" y="1020589"/>
            <a:ext cx="254677" cy="307777"/>
          </a:xfrm>
          <a:prstGeom prst="rect">
            <a:avLst/>
          </a:prstGeom>
          <a:solidFill>
            <a:srgbClr val="F870DE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</a:t>
            </a:r>
            <a:endParaRPr lang="en-MY" sz="1400" dirty="0"/>
          </a:p>
        </p:txBody>
      </p:sp>
      <p:grpSp>
        <p:nvGrpSpPr>
          <p:cNvPr id="4" name="Group 3"/>
          <p:cNvGrpSpPr/>
          <p:nvPr/>
        </p:nvGrpSpPr>
        <p:grpSpPr>
          <a:xfrm>
            <a:off x="6063420" y="2856744"/>
            <a:ext cx="1312604" cy="708472"/>
            <a:chOff x="5867537" y="3038313"/>
            <a:chExt cx="1312604" cy="708472"/>
          </a:xfrm>
        </p:grpSpPr>
        <p:sp>
          <p:nvSpPr>
            <p:cNvPr id="109" name="Rectangle 108"/>
            <p:cNvSpPr/>
            <p:nvPr/>
          </p:nvSpPr>
          <p:spPr>
            <a:xfrm>
              <a:off x="5867537" y="3038313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Signal receive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925464" y="3040641"/>
              <a:ext cx="254677" cy="307777"/>
            </a:xfrm>
            <a:prstGeom prst="rect">
              <a:avLst/>
            </a:prstGeom>
            <a:solidFill>
              <a:srgbClr val="F870DE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E</a:t>
              </a:r>
              <a:endParaRPr lang="en-MY" sz="14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56386" y="3761803"/>
            <a:ext cx="1308040" cy="708472"/>
            <a:chOff x="3774196" y="3822251"/>
            <a:chExt cx="1308040" cy="708472"/>
          </a:xfrm>
        </p:grpSpPr>
        <p:sp>
          <p:nvSpPr>
            <p:cNvPr id="50" name="Rectangle 49"/>
            <p:cNvSpPr/>
            <p:nvPr/>
          </p:nvSpPr>
          <p:spPr>
            <a:xfrm>
              <a:off x="3774196" y="3822251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Motion detect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4826174" y="3824430"/>
              <a:ext cx="254677" cy="307777"/>
            </a:xfrm>
            <a:prstGeom prst="rect">
              <a:avLst/>
            </a:prstGeom>
            <a:solidFill>
              <a:srgbClr val="F870DE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</a:t>
              </a:r>
              <a:endParaRPr lang="en-MY" sz="1400" dirty="0"/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2713239" y="5317366"/>
            <a:ext cx="254677" cy="307777"/>
          </a:xfrm>
          <a:prstGeom prst="rect">
            <a:avLst/>
          </a:prstGeom>
          <a:solidFill>
            <a:srgbClr val="F870DE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</a:t>
            </a:r>
            <a:endParaRPr lang="en-MY" sz="14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9337976" y="4998222"/>
            <a:ext cx="1308040" cy="708472"/>
            <a:chOff x="7376024" y="5317209"/>
            <a:chExt cx="1308040" cy="708472"/>
          </a:xfrm>
        </p:grpSpPr>
        <p:sp>
          <p:nvSpPr>
            <p:cNvPr id="103" name="Rectangle 102"/>
            <p:cNvSpPr/>
            <p:nvPr/>
          </p:nvSpPr>
          <p:spPr>
            <a:xfrm>
              <a:off x="7376024" y="5317209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Status display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8428902" y="5318605"/>
              <a:ext cx="254677" cy="307777"/>
            </a:xfrm>
            <a:prstGeom prst="rect">
              <a:avLst/>
            </a:prstGeom>
            <a:solidFill>
              <a:srgbClr val="F870DE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</a:t>
              </a:r>
              <a:endParaRPr lang="en-MY" sz="14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902220" y="2859697"/>
            <a:ext cx="1308040" cy="708472"/>
            <a:chOff x="8169277" y="3618917"/>
            <a:chExt cx="1308040" cy="708472"/>
          </a:xfrm>
        </p:grpSpPr>
        <p:sp>
          <p:nvSpPr>
            <p:cNvPr id="117" name="Rectangle 116"/>
            <p:cNvSpPr/>
            <p:nvPr/>
          </p:nvSpPr>
          <p:spPr>
            <a:xfrm>
              <a:off x="8169277" y="3618917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 switch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9222640" y="3629612"/>
              <a:ext cx="254677" cy="307777"/>
            </a:xfrm>
            <a:prstGeom prst="rect">
              <a:avLst/>
            </a:prstGeom>
            <a:solidFill>
              <a:srgbClr val="F870DE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F</a:t>
              </a:r>
              <a:endParaRPr lang="en-MY" sz="1400" dirty="0"/>
            </a:p>
          </p:txBody>
        </p:sp>
      </p:grpSp>
      <p:cxnSp>
        <p:nvCxnSpPr>
          <p:cNvPr id="7" name="Elbow Connector 6"/>
          <p:cNvCxnSpPr/>
          <p:nvPr/>
        </p:nvCxnSpPr>
        <p:spPr>
          <a:xfrm>
            <a:off x="2916346" y="1297143"/>
            <a:ext cx="843025" cy="1143188"/>
          </a:xfrm>
          <a:prstGeom prst="bentConnector3">
            <a:avLst>
              <a:gd name="adj1" fmla="val 67217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/>
          <p:nvPr/>
        </p:nvCxnSpPr>
        <p:spPr>
          <a:xfrm>
            <a:off x="2929786" y="1452024"/>
            <a:ext cx="843025" cy="253145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/>
          <p:nvPr/>
        </p:nvCxnSpPr>
        <p:spPr>
          <a:xfrm>
            <a:off x="5080851" y="2606078"/>
            <a:ext cx="982569" cy="361492"/>
          </a:xfrm>
          <a:prstGeom prst="bentConnector3">
            <a:avLst>
              <a:gd name="adj1" fmla="val 33751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endCxn id="109" idx="1"/>
          </p:cNvCxnSpPr>
          <p:nvPr/>
        </p:nvCxnSpPr>
        <p:spPr>
          <a:xfrm flipV="1">
            <a:off x="5064426" y="3210980"/>
            <a:ext cx="998994" cy="905060"/>
          </a:xfrm>
          <a:prstGeom prst="bentConnector3">
            <a:avLst>
              <a:gd name="adj1" fmla="val 35471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9" idx="3"/>
            <a:endCxn id="117" idx="1"/>
          </p:cNvCxnSpPr>
          <p:nvPr/>
        </p:nvCxnSpPr>
        <p:spPr>
          <a:xfrm>
            <a:off x="7371460" y="3210980"/>
            <a:ext cx="530760" cy="29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53" idx="3"/>
          </p:cNvCxnSpPr>
          <p:nvPr/>
        </p:nvCxnSpPr>
        <p:spPr>
          <a:xfrm flipV="1">
            <a:off x="2956407" y="3447142"/>
            <a:ext cx="3107013" cy="2224303"/>
          </a:xfrm>
          <a:prstGeom prst="bentConnector3">
            <a:avLst>
              <a:gd name="adj1" fmla="val 84569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10646016" y="5361925"/>
            <a:ext cx="267726" cy="7538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117" idx="3"/>
          </p:cNvCxnSpPr>
          <p:nvPr/>
        </p:nvCxnSpPr>
        <p:spPr>
          <a:xfrm>
            <a:off x="9210260" y="3213933"/>
            <a:ext cx="1703482" cy="195823"/>
          </a:xfrm>
          <a:prstGeom prst="bentConnector3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/>
          <p:cNvCxnSpPr/>
          <p:nvPr/>
        </p:nvCxnSpPr>
        <p:spPr>
          <a:xfrm flipV="1">
            <a:off x="9210260" y="1445656"/>
            <a:ext cx="1703482" cy="1522281"/>
          </a:xfrm>
          <a:prstGeom prst="bentConnector3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Group 127"/>
          <p:cNvGrpSpPr/>
          <p:nvPr/>
        </p:nvGrpSpPr>
        <p:grpSpPr>
          <a:xfrm>
            <a:off x="7669851" y="4997146"/>
            <a:ext cx="1312604" cy="708472"/>
            <a:chOff x="5867537" y="3038313"/>
            <a:chExt cx="1312604" cy="708472"/>
          </a:xfrm>
        </p:grpSpPr>
        <p:sp>
          <p:nvSpPr>
            <p:cNvPr id="130" name="Rectangle 129"/>
            <p:cNvSpPr/>
            <p:nvPr/>
          </p:nvSpPr>
          <p:spPr>
            <a:xfrm>
              <a:off x="5867537" y="3038313"/>
              <a:ext cx="1308040" cy="7084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 transmit</a:t>
              </a:r>
              <a:endPara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925464" y="3040641"/>
              <a:ext cx="254677" cy="307777"/>
            </a:xfrm>
            <a:prstGeom prst="rect">
              <a:avLst/>
            </a:prstGeom>
            <a:solidFill>
              <a:srgbClr val="F870DE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G</a:t>
              </a:r>
              <a:endParaRPr lang="en-MY" sz="1400" dirty="0"/>
            </a:p>
          </p:txBody>
        </p:sp>
      </p:grpSp>
      <p:cxnSp>
        <p:nvCxnSpPr>
          <p:cNvPr id="100" name="Elbow Connector 99"/>
          <p:cNvCxnSpPr/>
          <p:nvPr/>
        </p:nvCxnSpPr>
        <p:spPr>
          <a:xfrm>
            <a:off x="9210260" y="3406425"/>
            <a:ext cx="781736" cy="1578153"/>
          </a:xfrm>
          <a:prstGeom prst="bentConnector2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105"/>
          <p:cNvCxnSpPr>
            <a:stCxn id="109" idx="2"/>
            <a:endCxn id="130" idx="1"/>
          </p:cNvCxnSpPr>
          <p:nvPr/>
        </p:nvCxnSpPr>
        <p:spPr>
          <a:xfrm rot="16200000" flipH="1">
            <a:off x="6300562" y="3982093"/>
            <a:ext cx="1786166" cy="952411"/>
          </a:xfrm>
          <a:prstGeom prst="bentConnector2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>
            <a:stCxn id="130" idx="3"/>
            <a:endCxn id="103" idx="1"/>
          </p:cNvCxnSpPr>
          <p:nvPr/>
        </p:nvCxnSpPr>
        <p:spPr>
          <a:xfrm>
            <a:off x="8977891" y="5351382"/>
            <a:ext cx="360085" cy="107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302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428051"/>
              </p:ext>
            </p:extLst>
          </p:nvPr>
        </p:nvGraphicFramePr>
        <p:xfrm>
          <a:off x="272954" y="938521"/>
          <a:ext cx="11586948" cy="4959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109">
                  <a:extLst>
                    <a:ext uri="{9D8B030D-6E8A-4147-A177-3AD203B41FA5}">
                      <a16:colId xmlns:a16="http://schemas.microsoft.com/office/drawing/2014/main" val="3561125849"/>
                    </a:ext>
                  </a:extLst>
                </a:gridCol>
                <a:gridCol w="2993207">
                  <a:extLst>
                    <a:ext uri="{9D8B030D-6E8A-4147-A177-3AD203B41FA5}">
                      <a16:colId xmlns:a16="http://schemas.microsoft.com/office/drawing/2014/main" val="1026383777"/>
                    </a:ext>
                  </a:extLst>
                </a:gridCol>
                <a:gridCol w="1931158">
                  <a:extLst>
                    <a:ext uri="{9D8B030D-6E8A-4147-A177-3AD203B41FA5}">
                      <a16:colId xmlns:a16="http://schemas.microsoft.com/office/drawing/2014/main" val="57027461"/>
                    </a:ext>
                  </a:extLst>
                </a:gridCol>
                <a:gridCol w="1931158">
                  <a:extLst>
                    <a:ext uri="{9D8B030D-6E8A-4147-A177-3AD203B41FA5}">
                      <a16:colId xmlns:a16="http://schemas.microsoft.com/office/drawing/2014/main" val="1951374610"/>
                    </a:ext>
                  </a:extLst>
                </a:gridCol>
                <a:gridCol w="1931158">
                  <a:extLst>
                    <a:ext uri="{9D8B030D-6E8A-4147-A177-3AD203B41FA5}">
                      <a16:colId xmlns:a16="http://schemas.microsoft.com/office/drawing/2014/main" val="899812943"/>
                    </a:ext>
                  </a:extLst>
                </a:gridCol>
                <a:gridCol w="1931158">
                  <a:extLst>
                    <a:ext uri="{9D8B030D-6E8A-4147-A177-3AD203B41FA5}">
                      <a16:colId xmlns:a16="http://schemas.microsoft.com/office/drawing/2014/main" val="365884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Parts</a:t>
                      </a:r>
                      <a:endParaRPr lang="en-MY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Functions</a:t>
                      </a:r>
                      <a:endParaRPr lang="en-MY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 1</a:t>
                      </a:r>
                      <a:endParaRPr lang="en-MY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en-MY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 3</a:t>
                      </a:r>
                      <a:endParaRPr lang="en-MY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Solution4</a:t>
                      </a:r>
                      <a:endParaRPr lang="en-MY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78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supply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Battery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Plug-in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Battery &amp; Plug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-in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57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Brightness detect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 Intensity Sensor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LDR Sensor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75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Motion detect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PIR Sensor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Ultrasonic Motion Sensor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Microwave Sensor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 Technology 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motion sensor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20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react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button</a:t>
                      </a:r>
                      <a:endParaRPr lang="en-MY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Applications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Browser</a:t>
                      </a:r>
                      <a:endParaRPr lang="en-MY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49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 receive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 32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Raspberry Pi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97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 switch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Automatic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by</a:t>
                      </a:r>
                      <a:endParaRPr lang="en-MY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Browser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Automatic &amp; Manual by Web Browser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11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transmit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Wi-Fi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Bluetooth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Wi-Fi &amp; Bluetooth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MY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display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OLED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Applications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Browser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OLED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Web Browser</a:t>
                      </a:r>
                      <a:endParaRPr lang="en-MY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4221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90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B18C05-64BF-4EF3-9B27-2B8F5359EA0D}">
  <we:reference id="wa104178141" version="3.10.0.152" store="en-US" storeType="OMEX"/>
  <we:alternateReferences>
    <we:reference id="WA104178141" version="3.10.0.152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5178</TotalTime>
  <Words>336</Words>
  <Application>Microsoft Office PowerPoint</Application>
  <PresentationFormat>Widescreen</PresentationFormat>
  <Paragraphs>160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KaiLi Ong</dc:creator>
  <cp:lastModifiedBy>KaiLi Ong</cp:lastModifiedBy>
  <cp:revision>84</cp:revision>
  <dcterms:created xsi:type="dcterms:W3CDTF">2018-12-08T01:00:43Z</dcterms:created>
  <dcterms:modified xsi:type="dcterms:W3CDTF">2018-12-20T13:22:43Z</dcterms:modified>
</cp:coreProperties>
</file>