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9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FB5C219-A2B4-41CA-8C67-7891B97449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8FA7C057-CDD1-49AB-9CD8-C22A726DF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DA15175-BF88-4519-A751-6BF064EDE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859AB4A-21FC-440F-8D8B-0638DA74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50CBC8E-681C-42A1-A614-81CBDA1DD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4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226CBC1-A111-4855-907C-5197EF70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E1E821A-5069-4ED2-8A78-993B1600C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8C8623C-0BB5-4EE3-83C8-BE668CC32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F21FCF3-A073-4F0E-9583-0E89DF17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83FC1B3-7AC4-4DEA-8027-B7FD58EB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61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FCF7A6F-2D65-4879-9E40-C04B352F6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258DB0BF-5BA4-4EE9-9674-54EDA47D3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1764235-A63C-42B0-873C-EACDE87E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EAC8FE2-7A28-480C-809D-D552BF2A7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A376AD6-C639-4D02-9C0A-F39462797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821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3276B18-4101-4533-87E8-5DF0B391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2FA42E8-2A6A-4BFA-847D-AF22C530A4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8461397-D822-41FF-ABF6-D3F757131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0CF76A2-2C5C-46D4-88BB-262CC5F34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EFF07416-E1F4-4934-90DC-7267BC119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33F2FB5-62BB-4EE6-B5E6-EC67B1BF6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65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59ADDF5-7B0E-4E1B-9DC5-29A01CE95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F37D820-5F5F-4953-896F-5A1102E6B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42D7BC58-7B34-4C63-AB88-083A9F173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681FD9F1-6EBE-4AAF-8C08-49271A63B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9EF4D9A7-E5D6-4882-BC93-2DFC5BDC0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766417A8-2868-4A5A-BA0D-B028F0F4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3F5D91B6-5CC0-485A-913F-AEE94171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F0146407-8296-4FB5-A622-374A0059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481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852C91C-EB1E-438F-8F31-827689E93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D281E072-8073-4975-8A59-0019D9F46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85B9D6F7-996B-4101-A8C2-03A60647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992BB2B6-2803-4678-8FA7-B0A371F68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854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F526A44E-4D8D-4260-99AE-6616E37B4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74AD7149-6D83-46C6-8833-DEA0CF8A6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92DB69A0-1D13-468A-A89E-A6167F67D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94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C5DFC29-D481-4C5D-98E5-C72B39208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227A1A0-FB6F-45FF-BD2B-E0552A8A1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31939903-CFA6-4B81-AEEE-5A7F6CF22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D0E3E5BE-FE1B-4047-B3DB-38F13CA7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4C95FDD-BA5B-41FF-B74D-169287FF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522F34B8-6A2C-4639-989F-EC139915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66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183C5F4-3046-402E-90FA-2FE459F9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8D7081D2-5F65-440C-AB2F-BCC3C3E174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6A409D5A-B2BA-434E-84A5-86665D13C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63DC98F7-7C4F-45EC-B1A5-DC83ED0F8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85D0381-AA29-499D-9E34-6F6F9BD4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65D4D24E-ADC4-49A0-A974-48AC2E851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702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7C94F1E-2191-4EF1-996D-F98F32B0F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B92E1C45-86BC-4CE9-82F3-523DB8002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94032AD-3E98-42CD-93E3-BFD5EDC00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D32F816-5D7E-4E08-817E-05A5923A1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7DDE9C4-20E4-43B6-870A-E755551D4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08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8AFFB10C-4417-4C88-B225-82AEEF895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34B4AB72-9B5F-4418-840D-1D7B7AD80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A8FF6C5C-DE43-41AE-B39D-76611DB3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B41DF3C-8F69-4901-A79E-1C245786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C4DC682-5CCA-465F-8736-8683F483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962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834FA1A5-6102-4D47-AEF8-AB19E74AA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47E1B46-3202-4E73-A172-796B21B1C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9DF8550-61AC-4B78-8D8A-46C186243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08FCB-97D2-4C9C-8100-F3B4EBA34C7A}" type="datetimeFigureOut">
              <a:rPr lang="de-DE" smtClean="0"/>
              <a:t>08.11.2018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C0154F4-1AEA-4DF2-914C-1F7F644D2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21CE17C-C3AC-4094-A837-E6FE3343A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CB3DE-D30F-45C6-AA23-679F9C5065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68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DD903503-0285-4C6E-814C-B27D138F7340}"/>
              </a:ext>
            </a:extLst>
          </p:cNvPr>
          <p:cNvSpPr/>
          <p:nvPr/>
        </p:nvSpPr>
        <p:spPr>
          <a:xfrm>
            <a:off x="5969335" y="732307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E280D777-E8D3-4DB8-9F29-36349AF3CD8C}"/>
              </a:ext>
            </a:extLst>
          </p:cNvPr>
          <p:cNvSpPr txBox="1"/>
          <p:nvPr/>
        </p:nvSpPr>
        <p:spPr>
          <a:xfrm>
            <a:off x="6126064" y="126561"/>
            <a:ext cx="1530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/>
              <a:t>ESP32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B1C23BEC-BC43-4DEB-BABE-C67EED73892D}"/>
              </a:ext>
            </a:extLst>
          </p:cNvPr>
          <p:cNvSpPr/>
          <p:nvPr/>
        </p:nvSpPr>
        <p:spPr>
          <a:xfrm>
            <a:off x="5969336" y="3668106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xmlns="" id="{23F5CAD1-166F-4E17-B964-E5FEED485675}"/>
              </a:ext>
            </a:extLst>
          </p:cNvPr>
          <p:cNvSpPr txBox="1"/>
          <p:nvPr/>
        </p:nvSpPr>
        <p:spPr>
          <a:xfrm>
            <a:off x="6137471" y="3682490"/>
            <a:ext cx="1479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Network</a:t>
            </a:r>
          </a:p>
          <a:p>
            <a:r>
              <a:rPr lang="de-DE" sz="2800" dirty="0"/>
              <a:t>Handler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xmlns="" id="{1D2E865D-FB8A-461B-ABE4-5FF76A3BC2DC}"/>
              </a:ext>
            </a:extLst>
          </p:cNvPr>
          <p:cNvSpPr/>
          <p:nvPr/>
        </p:nvSpPr>
        <p:spPr>
          <a:xfrm>
            <a:off x="5969336" y="4649320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xmlns="" id="{5472E642-C61F-4A2A-A62F-A41795D0CA02}"/>
              </a:ext>
            </a:extLst>
          </p:cNvPr>
          <p:cNvSpPr txBox="1"/>
          <p:nvPr/>
        </p:nvSpPr>
        <p:spPr>
          <a:xfrm>
            <a:off x="6207322" y="4662596"/>
            <a:ext cx="1339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Asset</a:t>
            </a:r>
          </a:p>
          <a:p>
            <a:r>
              <a:rPr lang="de-DE" sz="2800" dirty="0"/>
              <a:t>Handler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xmlns="" id="{C5280D3D-DFBC-401D-8752-7F14D48CF150}"/>
              </a:ext>
            </a:extLst>
          </p:cNvPr>
          <p:cNvSpPr/>
          <p:nvPr/>
        </p:nvSpPr>
        <p:spPr>
          <a:xfrm>
            <a:off x="5969336" y="5629426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1ECC1F7A-329C-40A6-B2AA-1FDEE8533912}"/>
              </a:ext>
            </a:extLst>
          </p:cNvPr>
          <p:cNvSpPr txBox="1"/>
          <p:nvPr/>
        </p:nvSpPr>
        <p:spPr>
          <a:xfrm>
            <a:off x="5982308" y="5641173"/>
            <a:ext cx="17896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Websocket</a:t>
            </a:r>
          </a:p>
          <a:p>
            <a:r>
              <a:rPr lang="de-DE" sz="2800" dirty="0"/>
              <a:t>Handler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xmlns="" id="{24F46DA0-452B-4DB4-95D4-073204A773A9}"/>
              </a:ext>
            </a:extLst>
          </p:cNvPr>
          <p:cNvSpPr/>
          <p:nvPr/>
        </p:nvSpPr>
        <p:spPr>
          <a:xfrm>
            <a:off x="3274653" y="2945057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xmlns="" id="{BFBDDCAA-F2B5-42F2-8067-5C8816BF68F4}"/>
              </a:ext>
            </a:extLst>
          </p:cNvPr>
          <p:cNvSpPr txBox="1"/>
          <p:nvPr/>
        </p:nvSpPr>
        <p:spPr>
          <a:xfrm>
            <a:off x="3430237" y="2926929"/>
            <a:ext cx="1560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Netzwerk aufspannen / einloggen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xmlns="" id="{BE6444DA-08EA-46D5-9372-470ACDD3C5D2}"/>
              </a:ext>
            </a:extLst>
          </p:cNvPr>
          <p:cNvSpPr/>
          <p:nvPr/>
        </p:nvSpPr>
        <p:spPr>
          <a:xfrm>
            <a:off x="9799039" y="5626460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xmlns="" id="{22A787FB-B4EC-4F8F-AE41-74D1A458C6D9}"/>
              </a:ext>
            </a:extLst>
          </p:cNvPr>
          <p:cNvSpPr txBox="1"/>
          <p:nvPr/>
        </p:nvSpPr>
        <p:spPr>
          <a:xfrm>
            <a:off x="9981191" y="5638857"/>
            <a:ext cx="1451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Shared Memory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xmlns="" id="{95B4364C-7CB2-436E-A67D-209C7A229723}"/>
              </a:ext>
            </a:extLst>
          </p:cNvPr>
          <p:cNvSpPr txBox="1"/>
          <p:nvPr/>
        </p:nvSpPr>
        <p:spPr>
          <a:xfrm>
            <a:off x="1531509" y="4756488"/>
            <a:ext cx="4437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sendet Information zum öffnen von Cody++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xmlns="" id="{2DB3DB7A-777F-4EB1-9338-1D30F3ACE883}"/>
              </a:ext>
            </a:extLst>
          </p:cNvPr>
          <p:cNvSpPr txBox="1"/>
          <p:nvPr/>
        </p:nvSpPr>
        <p:spPr>
          <a:xfrm>
            <a:off x="7807226" y="5748941"/>
            <a:ext cx="154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Daten ablegen</a:t>
            </a: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xmlns="" id="{481BE329-A639-4C54-9A50-6B8FF0140352}"/>
              </a:ext>
            </a:extLst>
          </p:cNvPr>
          <p:cNvSpPr/>
          <p:nvPr/>
        </p:nvSpPr>
        <p:spPr>
          <a:xfrm>
            <a:off x="3085374" y="345490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xmlns="" id="{F5D1964B-C38D-400F-9816-8D52D1D840BD}"/>
              </a:ext>
            </a:extLst>
          </p:cNvPr>
          <p:cNvSpPr txBox="1"/>
          <p:nvPr/>
        </p:nvSpPr>
        <p:spPr>
          <a:xfrm>
            <a:off x="3067797" y="567562"/>
            <a:ext cx="181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Motortreiber</a:t>
            </a: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xmlns="" id="{64A49D8A-DDC4-4378-AAD0-31F6AB56E487}"/>
              </a:ext>
            </a:extLst>
          </p:cNvPr>
          <p:cNvSpPr/>
          <p:nvPr/>
        </p:nvSpPr>
        <p:spPr>
          <a:xfrm>
            <a:off x="1252249" y="345489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xmlns="" id="{8380E5D0-1663-4CE9-B8F1-8B5728E30456}"/>
              </a:ext>
            </a:extLst>
          </p:cNvPr>
          <p:cNvSpPr txBox="1"/>
          <p:nvPr/>
        </p:nvSpPr>
        <p:spPr>
          <a:xfrm>
            <a:off x="1295527" y="428912"/>
            <a:ext cx="1815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Extension</a:t>
            </a:r>
            <a:br>
              <a:rPr lang="de-DE" sz="2400" dirty="0"/>
            </a:br>
            <a:r>
              <a:rPr lang="de-DE" sz="2400" dirty="0"/>
              <a:t>Board</a:t>
            </a:r>
          </a:p>
        </p:txBody>
      </p:sp>
      <p:cxnSp>
        <p:nvCxnSpPr>
          <p:cNvPr id="80" name="Verbinder: gewinkelt 79">
            <a:extLst>
              <a:ext uri="{FF2B5EF4-FFF2-40B4-BE49-F238E27FC236}">
                <a16:creationId xmlns:a16="http://schemas.microsoft.com/office/drawing/2014/main" xmlns="" id="{F514AD2B-DEF6-4602-A316-F2D684538864}"/>
              </a:ext>
            </a:extLst>
          </p:cNvPr>
          <p:cNvCxnSpPr>
            <a:cxnSpLocks/>
            <a:stCxn id="64" idx="1"/>
            <a:endCxn id="75" idx="2"/>
          </p:cNvCxnSpPr>
          <p:nvPr/>
        </p:nvCxnSpPr>
        <p:spPr>
          <a:xfrm rot="10800000" flipV="1">
            <a:off x="3993149" y="463000"/>
            <a:ext cx="1972951" cy="863149"/>
          </a:xfrm>
          <a:prstGeom prst="bentConnector4">
            <a:avLst>
              <a:gd name="adj1" fmla="val 26994"/>
              <a:gd name="adj2" fmla="val 126484"/>
            </a:avLst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hteck 86">
            <a:extLst>
              <a:ext uri="{FF2B5EF4-FFF2-40B4-BE49-F238E27FC236}">
                <a16:creationId xmlns:a16="http://schemas.microsoft.com/office/drawing/2014/main" xmlns="" id="{BF9D96DB-2674-4AD4-963D-915A27771991}"/>
              </a:ext>
            </a:extLst>
          </p:cNvPr>
          <p:cNvSpPr/>
          <p:nvPr/>
        </p:nvSpPr>
        <p:spPr>
          <a:xfrm>
            <a:off x="344475" y="2961495"/>
            <a:ext cx="1815548" cy="952053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xmlns="" id="{A578732D-10E7-4731-8266-A8922922A0B1}"/>
              </a:ext>
            </a:extLst>
          </p:cNvPr>
          <p:cNvSpPr txBox="1"/>
          <p:nvPr/>
        </p:nvSpPr>
        <p:spPr>
          <a:xfrm>
            <a:off x="431028" y="3204552"/>
            <a:ext cx="1642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Handy / PC</a:t>
            </a: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FE34CDD4-1971-4FC4-B382-76AE2AFAF6D3}"/>
              </a:ext>
            </a:extLst>
          </p:cNvPr>
          <p:cNvSpPr txBox="1"/>
          <p:nvPr/>
        </p:nvSpPr>
        <p:spPr>
          <a:xfrm>
            <a:off x="2180872" y="3066052"/>
            <a:ext cx="154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einklinken</a:t>
            </a:r>
          </a:p>
        </p:txBody>
      </p:sp>
      <p:cxnSp>
        <p:nvCxnSpPr>
          <p:cNvPr id="118" name="Gerade Verbindung mit Pfeil 117">
            <a:extLst>
              <a:ext uri="{FF2B5EF4-FFF2-40B4-BE49-F238E27FC236}">
                <a16:creationId xmlns:a16="http://schemas.microsoft.com/office/drawing/2014/main" xmlns="" id="{DC0E68C5-1C90-4FDD-AE45-8781A62D7272}"/>
              </a:ext>
            </a:extLst>
          </p:cNvPr>
          <p:cNvCxnSpPr>
            <a:cxnSpLocks/>
            <a:stCxn id="30" idx="3"/>
            <a:endCxn id="40" idx="1"/>
          </p:cNvCxnSpPr>
          <p:nvPr/>
        </p:nvCxnSpPr>
        <p:spPr>
          <a:xfrm flipV="1">
            <a:off x="7784884" y="6116790"/>
            <a:ext cx="2014155" cy="2966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Gerade Verbindung mit Pfeil 131">
            <a:extLst>
              <a:ext uri="{FF2B5EF4-FFF2-40B4-BE49-F238E27FC236}">
                <a16:creationId xmlns:a16="http://schemas.microsoft.com/office/drawing/2014/main" xmlns="" id="{FACB7C85-5FD2-4C00-BF1E-1EA8F14CDCEB}"/>
              </a:ext>
            </a:extLst>
          </p:cNvPr>
          <p:cNvCxnSpPr>
            <a:cxnSpLocks/>
            <a:stCxn id="87" idx="3"/>
            <a:endCxn id="36" idx="1"/>
          </p:cNvCxnSpPr>
          <p:nvPr/>
        </p:nvCxnSpPr>
        <p:spPr>
          <a:xfrm flipV="1">
            <a:off x="2160023" y="3435387"/>
            <a:ext cx="1114630" cy="2135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hteck 136">
            <a:extLst>
              <a:ext uri="{FF2B5EF4-FFF2-40B4-BE49-F238E27FC236}">
                <a16:creationId xmlns:a16="http://schemas.microsoft.com/office/drawing/2014/main" xmlns="" id="{8A26D8EF-B6E9-4A02-A12D-06CFEB1BDBCD}"/>
              </a:ext>
            </a:extLst>
          </p:cNvPr>
          <p:cNvSpPr/>
          <p:nvPr/>
        </p:nvSpPr>
        <p:spPr>
          <a:xfrm>
            <a:off x="344475" y="5664921"/>
            <a:ext cx="1815548" cy="952053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8" name="Textfeld 137">
            <a:extLst>
              <a:ext uri="{FF2B5EF4-FFF2-40B4-BE49-F238E27FC236}">
                <a16:creationId xmlns:a16="http://schemas.microsoft.com/office/drawing/2014/main" xmlns="" id="{A237DB2D-D5CF-47F0-A838-3C8CE58BDCCC}"/>
              </a:ext>
            </a:extLst>
          </p:cNvPr>
          <p:cNvSpPr txBox="1"/>
          <p:nvPr/>
        </p:nvSpPr>
        <p:spPr>
          <a:xfrm>
            <a:off x="367914" y="5910114"/>
            <a:ext cx="1792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Webbrowser</a:t>
            </a:r>
          </a:p>
        </p:txBody>
      </p:sp>
      <p:cxnSp>
        <p:nvCxnSpPr>
          <p:cNvPr id="140" name="Verbinder: gewinkelt 139">
            <a:extLst>
              <a:ext uri="{FF2B5EF4-FFF2-40B4-BE49-F238E27FC236}">
                <a16:creationId xmlns:a16="http://schemas.microsoft.com/office/drawing/2014/main" xmlns="" id="{C07A4063-386B-4092-BE77-BD2B76EB4568}"/>
              </a:ext>
            </a:extLst>
          </p:cNvPr>
          <p:cNvCxnSpPr>
            <a:stCxn id="28" idx="1"/>
            <a:endCxn id="137" idx="0"/>
          </p:cNvCxnSpPr>
          <p:nvPr/>
        </p:nvCxnSpPr>
        <p:spPr>
          <a:xfrm rot="10800000" flipV="1">
            <a:off x="1252250" y="5139649"/>
            <a:ext cx="4717087" cy="525271"/>
          </a:xfrm>
          <a:prstGeom prst="bentConnector2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mit Pfeil 141">
            <a:extLst>
              <a:ext uri="{FF2B5EF4-FFF2-40B4-BE49-F238E27FC236}">
                <a16:creationId xmlns:a16="http://schemas.microsoft.com/office/drawing/2014/main" xmlns="" id="{41E7D44E-24EE-400E-8D62-1DEB356EB2F8}"/>
              </a:ext>
            </a:extLst>
          </p:cNvPr>
          <p:cNvCxnSpPr>
            <a:stCxn id="87" idx="2"/>
            <a:endCxn id="137" idx="0"/>
          </p:cNvCxnSpPr>
          <p:nvPr/>
        </p:nvCxnSpPr>
        <p:spPr>
          <a:xfrm>
            <a:off x="1252249" y="3913548"/>
            <a:ext cx="0" cy="1751373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Verbinder: gewinkelt 145">
            <a:extLst>
              <a:ext uri="{FF2B5EF4-FFF2-40B4-BE49-F238E27FC236}">
                <a16:creationId xmlns:a16="http://schemas.microsoft.com/office/drawing/2014/main" xmlns="" id="{82CD22C2-23DD-4EDB-9D1F-DBE370A85E71}"/>
              </a:ext>
            </a:extLst>
          </p:cNvPr>
          <p:cNvCxnSpPr>
            <a:stCxn id="26" idx="1"/>
            <a:endCxn id="36" idx="3"/>
          </p:cNvCxnSpPr>
          <p:nvPr/>
        </p:nvCxnSpPr>
        <p:spPr>
          <a:xfrm rot="10800000">
            <a:off x="5090202" y="3435388"/>
            <a:ext cx="879135" cy="723049"/>
          </a:xfrm>
          <a:prstGeom prst="bentConnector3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feld 146">
            <a:extLst>
              <a:ext uri="{FF2B5EF4-FFF2-40B4-BE49-F238E27FC236}">
                <a16:creationId xmlns:a16="http://schemas.microsoft.com/office/drawing/2014/main" xmlns="" id="{265E9812-857E-4BED-8ACB-02CC9C452090}"/>
              </a:ext>
            </a:extLst>
          </p:cNvPr>
          <p:cNvSpPr txBox="1"/>
          <p:nvPr/>
        </p:nvSpPr>
        <p:spPr>
          <a:xfrm>
            <a:off x="245581" y="4158187"/>
            <a:ext cx="154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aufrufen</a:t>
            </a:r>
          </a:p>
        </p:txBody>
      </p:sp>
      <p:cxnSp>
        <p:nvCxnSpPr>
          <p:cNvPr id="148" name="Gerade Verbindung mit Pfeil 147">
            <a:extLst>
              <a:ext uri="{FF2B5EF4-FFF2-40B4-BE49-F238E27FC236}">
                <a16:creationId xmlns:a16="http://schemas.microsoft.com/office/drawing/2014/main" xmlns="" id="{940D8F47-BD4A-4653-BD31-08188D691AEC}"/>
              </a:ext>
            </a:extLst>
          </p:cNvPr>
          <p:cNvCxnSpPr>
            <a:cxnSpLocks/>
            <a:stCxn id="31" idx="1"/>
            <a:endCxn id="138" idx="3"/>
          </p:cNvCxnSpPr>
          <p:nvPr/>
        </p:nvCxnSpPr>
        <p:spPr>
          <a:xfrm flipH="1">
            <a:off x="2160023" y="6118227"/>
            <a:ext cx="3822285" cy="2272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feld 152">
            <a:extLst>
              <a:ext uri="{FF2B5EF4-FFF2-40B4-BE49-F238E27FC236}">
                <a16:creationId xmlns:a16="http://schemas.microsoft.com/office/drawing/2014/main" xmlns="" id="{810076FB-F29E-46DA-A1C4-0CACDE996DD2}"/>
              </a:ext>
            </a:extLst>
          </p:cNvPr>
          <p:cNvSpPr txBox="1"/>
          <p:nvPr/>
        </p:nvSpPr>
        <p:spPr>
          <a:xfrm>
            <a:off x="3085374" y="6211669"/>
            <a:ext cx="2194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Daten des erstellten Programmes holen</a:t>
            </a:r>
          </a:p>
        </p:txBody>
      </p:sp>
      <p:sp>
        <p:nvSpPr>
          <p:cNvPr id="165" name="Rechteck 164">
            <a:extLst>
              <a:ext uri="{FF2B5EF4-FFF2-40B4-BE49-F238E27FC236}">
                <a16:creationId xmlns:a16="http://schemas.microsoft.com/office/drawing/2014/main" xmlns="" id="{E14B4D7D-ACB8-4593-9DE9-B90EC033363B}"/>
              </a:ext>
            </a:extLst>
          </p:cNvPr>
          <p:cNvSpPr/>
          <p:nvPr/>
        </p:nvSpPr>
        <p:spPr>
          <a:xfrm>
            <a:off x="5969335" y="2685557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6" name="Textfeld 165">
            <a:extLst>
              <a:ext uri="{FF2B5EF4-FFF2-40B4-BE49-F238E27FC236}">
                <a16:creationId xmlns:a16="http://schemas.microsoft.com/office/drawing/2014/main" xmlns="" id="{CA0B0701-C6BB-4D09-B21D-AB488A2ADBA4}"/>
              </a:ext>
            </a:extLst>
          </p:cNvPr>
          <p:cNvSpPr txBox="1"/>
          <p:nvPr/>
        </p:nvSpPr>
        <p:spPr>
          <a:xfrm>
            <a:off x="6228229" y="2698833"/>
            <a:ext cx="1409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Taster</a:t>
            </a:r>
          </a:p>
          <a:p>
            <a:r>
              <a:rPr lang="de-DE" sz="2800" dirty="0"/>
              <a:t>Handler</a:t>
            </a:r>
          </a:p>
        </p:txBody>
      </p:sp>
      <p:sp>
        <p:nvSpPr>
          <p:cNvPr id="167" name="Rechteck 166">
            <a:extLst>
              <a:ext uri="{FF2B5EF4-FFF2-40B4-BE49-F238E27FC236}">
                <a16:creationId xmlns:a16="http://schemas.microsoft.com/office/drawing/2014/main" xmlns="" id="{C8E49EB4-79E0-4B41-AE1A-20F72FFD1399}"/>
              </a:ext>
            </a:extLst>
          </p:cNvPr>
          <p:cNvSpPr/>
          <p:nvPr/>
        </p:nvSpPr>
        <p:spPr>
          <a:xfrm>
            <a:off x="5969335" y="1703008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8" name="Textfeld 167">
            <a:extLst>
              <a:ext uri="{FF2B5EF4-FFF2-40B4-BE49-F238E27FC236}">
                <a16:creationId xmlns:a16="http://schemas.microsoft.com/office/drawing/2014/main" xmlns="" id="{372EDDA2-7547-4CA4-B7C2-16C2F7D093A2}"/>
              </a:ext>
            </a:extLst>
          </p:cNvPr>
          <p:cNvSpPr txBox="1"/>
          <p:nvPr/>
        </p:nvSpPr>
        <p:spPr>
          <a:xfrm>
            <a:off x="6296074" y="1938772"/>
            <a:ext cx="1162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Queue</a:t>
            </a:r>
          </a:p>
        </p:txBody>
      </p:sp>
      <p:sp>
        <p:nvSpPr>
          <p:cNvPr id="177" name="Rechteck 176">
            <a:extLst>
              <a:ext uri="{FF2B5EF4-FFF2-40B4-BE49-F238E27FC236}">
                <a16:creationId xmlns:a16="http://schemas.microsoft.com/office/drawing/2014/main" xmlns="" id="{54C97A68-0188-4AC7-A625-D2D5AC08DCF1}"/>
              </a:ext>
            </a:extLst>
          </p:cNvPr>
          <p:cNvSpPr/>
          <p:nvPr/>
        </p:nvSpPr>
        <p:spPr>
          <a:xfrm>
            <a:off x="9799039" y="3775828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8" name="Textfeld 177">
            <a:extLst>
              <a:ext uri="{FF2B5EF4-FFF2-40B4-BE49-F238E27FC236}">
                <a16:creationId xmlns:a16="http://schemas.microsoft.com/office/drawing/2014/main" xmlns="" id="{53B2FA9C-7BCA-4D5A-9925-3B6649278A6F}"/>
              </a:ext>
            </a:extLst>
          </p:cNvPr>
          <p:cNvSpPr txBox="1"/>
          <p:nvPr/>
        </p:nvSpPr>
        <p:spPr>
          <a:xfrm>
            <a:off x="9981191" y="3789104"/>
            <a:ext cx="1465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SPIFF</a:t>
            </a:r>
          </a:p>
          <a:p>
            <a:r>
              <a:rPr lang="de-DE" sz="2800" dirty="0"/>
              <a:t>Speicher</a:t>
            </a:r>
          </a:p>
        </p:txBody>
      </p:sp>
      <p:cxnSp>
        <p:nvCxnSpPr>
          <p:cNvPr id="188" name="Verbinder: gewinkelt 187">
            <a:extLst>
              <a:ext uri="{FF2B5EF4-FFF2-40B4-BE49-F238E27FC236}">
                <a16:creationId xmlns:a16="http://schemas.microsoft.com/office/drawing/2014/main" xmlns="" id="{DC60F4F4-C557-4C3A-9FF0-E9AE166A327C}"/>
              </a:ext>
            </a:extLst>
          </p:cNvPr>
          <p:cNvCxnSpPr>
            <a:cxnSpLocks/>
            <a:stCxn id="177" idx="0"/>
            <a:endCxn id="167" idx="3"/>
          </p:cNvCxnSpPr>
          <p:nvPr/>
        </p:nvCxnSpPr>
        <p:spPr>
          <a:xfrm rot="16200000" flipV="1">
            <a:off x="8454603" y="1523618"/>
            <a:ext cx="1582490" cy="2921930"/>
          </a:xfrm>
          <a:prstGeom prst="bentConnector2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feld 189">
            <a:extLst>
              <a:ext uri="{FF2B5EF4-FFF2-40B4-BE49-F238E27FC236}">
                <a16:creationId xmlns:a16="http://schemas.microsoft.com/office/drawing/2014/main" xmlns="" id="{64A34761-BD6A-419C-84CB-78BA66264063}"/>
              </a:ext>
            </a:extLst>
          </p:cNvPr>
          <p:cNvSpPr txBox="1"/>
          <p:nvPr/>
        </p:nvSpPr>
        <p:spPr>
          <a:xfrm>
            <a:off x="8353261" y="1772492"/>
            <a:ext cx="2891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abarbeiten der Programm</a:t>
            </a:r>
          </a:p>
        </p:txBody>
      </p:sp>
      <p:cxnSp>
        <p:nvCxnSpPr>
          <p:cNvPr id="192" name="Verbinder: gewinkelt 191">
            <a:extLst>
              <a:ext uri="{FF2B5EF4-FFF2-40B4-BE49-F238E27FC236}">
                <a16:creationId xmlns:a16="http://schemas.microsoft.com/office/drawing/2014/main" xmlns="" id="{D08BDAA8-77BB-4F46-B41F-AEBBF85BE8E5}"/>
              </a:ext>
            </a:extLst>
          </p:cNvPr>
          <p:cNvCxnSpPr>
            <a:cxnSpLocks/>
            <a:stCxn id="165" idx="3"/>
            <a:endCxn id="40" idx="1"/>
          </p:cNvCxnSpPr>
          <p:nvPr/>
        </p:nvCxnSpPr>
        <p:spPr>
          <a:xfrm>
            <a:off x="7784883" y="3175887"/>
            <a:ext cx="2014156" cy="2940903"/>
          </a:xfrm>
          <a:prstGeom prst="bentConnector3">
            <a:avLst>
              <a:gd name="adj1" fmla="val 83556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Gerade Verbindung mit Pfeil 193">
            <a:extLst>
              <a:ext uri="{FF2B5EF4-FFF2-40B4-BE49-F238E27FC236}">
                <a16:creationId xmlns:a16="http://schemas.microsoft.com/office/drawing/2014/main" xmlns="" id="{476D207C-5B6D-40EB-B944-C8C6D72812C9}"/>
              </a:ext>
            </a:extLst>
          </p:cNvPr>
          <p:cNvCxnSpPr>
            <a:stCxn id="40" idx="0"/>
            <a:endCxn id="177" idx="2"/>
          </p:cNvCxnSpPr>
          <p:nvPr/>
        </p:nvCxnSpPr>
        <p:spPr>
          <a:xfrm flipV="1">
            <a:off x="10706813" y="4756488"/>
            <a:ext cx="0" cy="8699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feld 198">
            <a:extLst>
              <a:ext uri="{FF2B5EF4-FFF2-40B4-BE49-F238E27FC236}">
                <a16:creationId xmlns:a16="http://schemas.microsoft.com/office/drawing/2014/main" xmlns="" id="{F8F6757E-F72E-4590-AEFC-AF6C64156ED8}"/>
              </a:ext>
            </a:extLst>
          </p:cNvPr>
          <p:cNvSpPr txBox="1"/>
          <p:nvPr/>
        </p:nvSpPr>
        <p:spPr>
          <a:xfrm>
            <a:off x="8095372" y="3223836"/>
            <a:ext cx="2152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Starten des Programmes</a:t>
            </a:r>
          </a:p>
        </p:txBody>
      </p:sp>
      <p:cxnSp>
        <p:nvCxnSpPr>
          <p:cNvPr id="204" name="Verbinder: gewinkelt 203">
            <a:extLst>
              <a:ext uri="{FF2B5EF4-FFF2-40B4-BE49-F238E27FC236}">
                <a16:creationId xmlns:a16="http://schemas.microsoft.com/office/drawing/2014/main" xmlns="" id="{EBE28AE9-3B12-448C-8636-395EDE89A7F4}"/>
              </a:ext>
            </a:extLst>
          </p:cNvPr>
          <p:cNvCxnSpPr>
            <a:cxnSpLocks/>
            <a:stCxn id="64" idx="1"/>
            <a:endCxn id="77" idx="2"/>
          </p:cNvCxnSpPr>
          <p:nvPr/>
        </p:nvCxnSpPr>
        <p:spPr>
          <a:xfrm rot="10800000" flipV="1">
            <a:off x="2160023" y="463001"/>
            <a:ext cx="3806076" cy="863148"/>
          </a:xfrm>
          <a:prstGeom prst="bentConnector4">
            <a:avLst>
              <a:gd name="adj1" fmla="val 13815"/>
              <a:gd name="adj2" fmla="val 12648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feld 207">
            <a:extLst>
              <a:ext uri="{FF2B5EF4-FFF2-40B4-BE49-F238E27FC236}">
                <a16:creationId xmlns:a16="http://schemas.microsoft.com/office/drawing/2014/main" xmlns="" id="{FF501EE5-1F74-49E5-87E7-08BAC6559B96}"/>
              </a:ext>
            </a:extLst>
          </p:cNvPr>
          <p:cNvSpPr txBox="1"/>
          <p:nvPr/>
        </p:nvSpPr>
        <p:spPr>
          <a:xfrm>
            <a:off x="1663704" y="1564884"/>
            <a:ext cx="321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Abfrage vorhanden:</a:t>
            </a:r>
          </a:p>
        </p:txBody>
      </p:sp>
      <p:sp>
        <p:nvSpPr>
          <p:cNvPr id="209" name="Textfeld 208">
            <a:extLst>
              <a:ext uri="{FF2B5EF4-FFF2-40B4-BE49-F238E27FC236}">
                <a16:creationId xmlns:a16="http://schemas.microsoft.com/office/drawing/2014/main" xmlns="" id="{90F208FD-9B80-4A7A-9448-74447C49D29A}"/>
              </a:ext>
            </a:extLst>
          </p:cNvPr>
          <p:cNvSpPr txBox="1"/>
          <p:nvPr/>
        </p:nvSpPr>
        <p:spPr>
          <a:xfrm>
            <a:off x="1398839" y="1893857"/>
            <a:ext cx="263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JA = HWG / NEIN = HWK</a:t>
            </a:r>
          </a:p>
        </p:txBody>
      </p:sp>
      <p:cxnSp>
        <p:nvCxnSpPr>
          <p:cNvPr id="220" name="Verbinder: gewinkelt 219">
            <a:extLst>
              <a:ext uri="{FF2B5EF4-FFF2-40B4-BE49-F238E27FC236}">
                <a16:creationId xmlns:a16="http://schemas.microsoft.com/office/drawing/2014/main" xmlns="" id="{35C1BBBA-A54A-42D8-9693-CC516B5F7D87}"/>
              </a:ext>
            </a:extLst>
          </p:cNvPr>
          <p:cNvCxnSpPr>
            <a:stCxn id="40" idx="3"/>
            <a:endCxn id="167" idx="3"/>
          </p:cNvCxnSpPr>
          <p:nvPr/>
        </p:nvCxnSpPr>
        <p:spPr>
          <a:xfrm flipH="1" flipV="1">
            <a:off x="7784883" y="2193338"/>
            <a:ext cx="3829704" cy="3923452"/>
          </a:xfrm>
          <a:prstGeom prst="bentConnector3">
            <a:avLst>
              <a:gd name="adj1" fmla="val -596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>
            <a:extLst>
              <a:ext uri="{FF2B5EF4-FFF2-40B4-BE49-F238E27FC236}">
                <a16:creationId xmlns:a16="http://schemas.microsoft.com/office/drawing/2014/main" xmlns="" id="{64A49D8A-DDC4-4378-AAD0-31F6AB56E487}"/>
              </a:ext>
            </a:extLst>
          </p:cNvPr>
          <p:cNvSpPr/>
          <p:nvPr/>
        </p:nvSpPr>
        <p:spPr>
          <a:xfrm>
            <a:off x="90948" y="348301"/>
            <a:ext cx="1143724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2" name="Verbinder: gewinkelt 79">
            <a:extLst>
              <a:ext uri="{FF2B5EF4-FFF2-40B4-BE49-F238E27FC236}">
                <a16:creationId xmlns:a16="http://schemas.microsoft.com/office/drawing/2014/main" xmlns="" id="{F514AD2B-DEF6-4602-A316-F2D684538864}"/>
              </a:ext>
            </a:extLst>
          </p:cNvPr>
          <p:cNvCxnSpPr>
            <a:cxnSpLocks/>
            <a:stCxn id="64" idx="1"/>
            <a:endCxn id="51" idx="2"/>
          </p:cNvCxnSpPr>
          <p:nvPr/>
        </p:nvCxnSpPr>
        <p:spPr>
          <a:xfrm rot="10800000" flipV="1">
            <a:off x="662811" y="463001"/>
            <a:ext cx="5303289" cy="865960"/>
          </a:xfrm>
          <a:prstGeom prst="bentConnector4">
            <a:avLst>
              <a:gd name="adj1" fmla="val 9955"/>
              <a:gd name="adj2" fmla="val 126398"/>
            </a:avLst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>
            <a:extLst>
              <a:ext uri="{FF2B5EF4-FFF2-40B4-BE49-F238E27FC236}">
                <a16:creationId xmlns:a16="http://schemas.microsoft.com/office/drawing/2014/main" xmlns="" id="{8380E5D0-1663-4CE9-B8F1-8B5728E30456}"/>
              </a:ext>
            </a:extLst>
          </p:cNvPr>
          <p:cNvSpPr txBox="1"/>
          <p:nvPr/>
        </p:nvSpPr>
        <p:spPr>
          <a:xfrm>
            <a:off x="-207308" y="581720"/>
            <a:ext cx="181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/>
              <a:t>GPIOs</a:t>
            </a:r>
            <a:endParaRPr lang="de-DE" sz="2400" dirty="0"/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xmlns="" id="{C8E49EB4-79E0-4B41-AE1A-20F72FFD1399}"/>
              </a:ext>
            </a:extLst>
          </p:cNvPr>
          <p:cNvSpPr/>
          <p:nvPr/>
        </p:nvSpPr>
        <p:spPr>
          <a:xfrm>
            <a:off x="5966099" y="196508"/>
            <a:ext cx="1815548" cy="532986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xmlns="" id="{372EDDA2-7547-4CA4-B7C2-16C2F7D093A2}"/>
              </a:ext>
            </a:extLst>
          </p:cNvPr>
          <p:cNvSpPr txBox="1"/>
          <p:nvPr/>
        </p:nvSpPr>
        <p:spPr>
          <a:xfrm>
            <a:off x="6158110" y="746088"/>
            <a:ext cx="1549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Display</a:t>
            </a:r>
          </a:p>
          <a:p>
            <a:r>
              <a:rPr lang="de-DE" sz="2800" dirty="0" smtClean="0"/>
              <a:t>Handler</a:t>
            </a:r>
            <a:endParaRPr lang="de-DE" sz="2800" dirty="0"/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xmlns="" id="{54C97A68-0188-4AC7-A625-D2D5AC08DCF1}"/>
              </a:ext>
            </a:extLst>
          </p:cNvPr>
          <p:cNvSpPr/>
          <p:nvPr/>
        </p:nvSpPr>
        <p:spPr>
          <a:xfrm>
            <a:off x="9245848" y="370202"/>
            <a:ext cx="1815548" cy="980660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xmlns="" id="{53B2FA9C-7BCA-4D5A-9925-3B6649278A6F}"/>
              </a:ext>
            </a:extLst>
          </p:cNvPr>
          <p:cNvSpPr txBox="1"/>
          <p:nvPr/>
        </p:nvSpPr>
        <p:spPr>
          <a:xfrm>
            <a:off x="9514758" y="552676"/>
            <a:ext cx="1465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Display</a:t>
            </a:r>
            <a:endParaRPr lang="de-DE" sz="2800" dirty="0"/>
          </a:p>
        </p:txBody>
      </p:sp>
      <p:cxnSp>
        <p:nvCxnSpPr>
          <p:cNvPr id="82" name="Verbinder: gewinkelt 145">
            <a:extLst>
              <a:ext uri="{FF2B5EF4-FFF2-40B4-BE49-F238E27FC236}">
                <a16:creationId xmlns:a16="http://schemas.microsoft.com/office/drawing/2014/main" xmlns="" id="{82CD22C2-23DD-4EDB-9D1F-DBE370A85E71}"/>
              </a:ext>
            </a:extLst>
          </p:cNvPr>
          <p:cNvCxnSpPr>
            <a:stCxn id="4" idx="3"/>
            <a:endCxn id="79" idx="1"/>
          </p:cNvCxnSpPr>
          <p:nvPr/>
        </p:nvCxnSpPr>
        <p:spPr>
          <a:xfrm flipV="1">
            <a:off x="7784883" y="860532"/>
            <a:ext cx="1460965" cy="362105"/>
          </a:xfrm>
          <a:prstGeom prst="bentConnector3">
            <a:avLst>
              <a:gd name="adj1" fmla="val 50000"/>
            </a:avLst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776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Breitbild</PresentationFormat>
  <Paragraphs>31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Hercules</dc:creator>
  <cp:lastModifiedBy>Tobias</cp:lastModifiedBy>
  <cp:revision>11</cp:revision>
  <dcterms:created xsi:type="dcterms:W3CDTF">2018-11-06T12:34:07Z</dcterms:created>
  <dcterms:modified xsi:type="dcterms:W3CDTF">2018-11-08T10:00:27Z</dcterms:modified>
</cp:coreProperties>
</file>