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4B549-3096-4311-8BDD-ECF00B918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53AAA16-FEEC-455A-B376-90C4379D7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CE0111-42E7-4646-9049-1311D3F39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95DFF1-13AC-452C-BCBD-0F492187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CD38B6-C65C-4171-8EA9-9641A70B8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5086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F32002-8824-4F0E-8A1A-22AC0DA6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CD15E8-8E38-434A-8CF7-C288946D8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0C3C2C-FD5E-4CD9-88DA-E0DB2FC7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6B1CC1-0C6F-4DE2-82EB-147E748C4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9F07D8-0484-416B-B67D-15284439F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9231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BB8143-9C92-40CA-969B-ED5322F2A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3EE4A7-81BA-4C14-8291-8DB768E39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005C1A-6F91-4201-B3DC-0C625CAAC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5C7459-06A2-4548-9C83-CFFB42615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743B34-86D7-4462-9FBC-3604DFA8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87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3C7E76-2BA2-4B5B-9E50-4808CB43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575775-8919-4517-9822-D8AF247262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A649F83-186C-4C38-A5EC-B8A12BF40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F4C1964-BCDD-4C0B-9375-C53E9923D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451364C-9914-4040-B96F-7771EFB7F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1CA9066-F7E6-425F-BDF4-C5C3E43D7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786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888359-D64C-487C-8891-2832DD719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B479ED-7FFB-4795-B5E7-5215080A1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C90D72-2F67-4FCF-9692-BD324A832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B0FA298-B8BD-44DC-8D9C-AAE9BB04D9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4BBC794-7203-4BDD-ABAF-E2824BBFC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978CE97-483F-46F4-BAB7-FC25FF41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56DFBA7-C4DB-4FD8-95B0-6A1E328C4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8FC7479-4DFD-47A4-AE1F-A8C736A1A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096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023D62-9E18-41B3-BAB0-9F6ADA02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95F17CB-4DD4-4915-B08B-7F692594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A6B61F-2A8C-4BD9-9360-A3D61023C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91570A-7205-4F39-940D-85A1FFF0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525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921F120-52C1-4923-88FD-CA7B76D37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45B3045-5A5C-44BF-9774-875021FB6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4DFE71-5301-44C5-A629-9D3FCAA1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422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1A4419-5AD8-4BFC-8AC2-B9F2D6EA3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B6D26B-49D3-4208-91AD-0FAEB403F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E97D6C4-797B-440C-9E28-D400A3302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9B735E4-CDDF-4BF1-BEBA-16E343911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878628-3440-4BE3-9C4C-A393C0D4E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77A71A-3EDC-4A84-804A-053EF63BA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3676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38B75-CF5A-4C97-B046-E887A1B67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357252A-8D0C-4AFD-9F50-5851F0D51C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FB62EA-1D83-433B-A916-7694B7DD1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61F3FF-FC03-4316-A5D4-6084D834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6B4861-C3A8-4A2F-B643-5E347628A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60C440-2ACF-4256-9DC7-5CDA29C7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196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B18D5-4E90-4480-9376-9C78C65C2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5724CD-585A-4F09-A257-8A62ACF0D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A075B6-073D-41DF-9F59-F7784F5E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1201C5-996A-4580-A480-7CBB3257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3C9B32-2605-4331-8305-B664ED79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299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F5D3436-C6AA-4199-A7C6-8D26AAA6A7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D03089-CAF5-4461-B2A5-AA4D7C38C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EE5FCAF-4055-4626-B26E-2B032F1DD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99641A9-AE71-4243-A837-721798EA4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0B29CE-0642-4D77-B731-5BC92E9F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83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DDB5D9B-E1C5-4804-8D20-0C2D01950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39D6C5-5B00-43F6-90AE-1092BA33E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06DA9D-4193-4B2D-85D6-9F94170464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289C2-ED50-4FCE-A9F6-EA8EDBAF8CDD}" type="datetimeFigureOut">
              <a:rPr lang="de-DE" smtClean="0"/>
              <a:t>30.10.2018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4AE9A4-CE95-4315-ADD2-73DCDC904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24150D-8503-4CCA-9B54-AAA7C674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5EF99-295E-4D19-A72C-B643B469D7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30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roup 184"/>
          <p:cNvGrpSpPr/>
          <p:nvPr/>
        </p:nvGrpSpPr>
        <p:grpSpPr>
          <a:xfrm>
            <a:off x="-150245" y="807699"/>
            <a:ext cx="12360952" cy="5054205"/>
            <a:chOff x="-150245" y="807699"/>
            <a:chExt cx="12360952" cy="5054205"/>
          </a:xfrm>
        </p:grpSpPr>
        <p:cxnSp>
          <p:nvCxnSpPr>
            <p:cNvPr id="6" name="Gerade Verbindung mit Pfeil 5"/>
            <p:cNvCxnSpPr/>
            <p:nvPr/>
          </p:nvCxnSpPr>
          <p:spPr>
            <a:xfrm>
              <a:off x="339643" y="2239546"/>
              <a:ext cx="10726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feld 6"/>
            <p:cNvSpPr txBox="1"/>
            <p:nvPr/>
          </p:nvSpPr>
          <p:spPr>
            <a:xfrm>
              <a:off x="294493" y="1518701"/>
              <a:ext cx="108377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9V Versorgungs-spannung</a:t>
              </a:r>
            </a:p>
          </p:txBody>
        </p:sp>
        <p:cxnSp>
          <p:nvCxnSpPr>
            <p:cNvPr id="8" name="Gerade Verbindung mit Pfeil 7"/>
            <p:cNvCxnSpPr/>
            <p:nvPr/>
          </p:nvCxnSpPr>
          <p:spPr>
            <a:xfrm>
              <a:off x="339643" y="3411831"/>
              <a:ext cx="1088755" cy="66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feld 9"/>
            <p:cNvSpPr txBox="1"/>
            <p:nvPr/>
          </p:nvSpPr>
          <p:spPr>
            <a:xfrm>
              <a:off x="279967" y="3082821"/>
              <a:ext cx="11128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3 I(/O) Pins</a:t>
              </a:r>
            </a:p>
          </p:txBody>
        </p:sp>
        <p:cxnSp>
          <p:nvCxnSpPr>
            <p:cNvPr id="11" name="Gerade Verbindung mit Pfeil 10"/>
            <p:cNvCxnSpPr/>
            <p:nvPr/>
          </p:nvCxnSpPr>
          <p:spPr>
            <a:xfrm>
              <a:off x="430059" y="4973031"/>
              <a:ext cx="9983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feld 11"/>
            <p:cNvSpPr txBox="1"/>
            <p:nvPr/>
          </p:nvSpPr>
          <p:spPr>
            <a:xfrm>
              <a:off x="345621" y="4475216"/>
              <a:ext cx="10582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Anwender-programm</a:t>
              </a:r>
            </a:p>
          </p:txBody>
        </p:sp>
        <p:cxnSp>
          <p:nvCxnSpPr>
            <p:cNvPr id="13" name="Gerade Verbindung mit Pfeil 12"/>
            <p:cNvCxnSpPr/>
            <p:nvPr/>
          </p:nvCxnSpPr>
          <p:spPr>
            <a:xfrm>
              <a:off x="10940143" y="1291356"/>
              <a:ext cx="7988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feld 13"/>
            <p:cNvSpPr txBox="1"/>
            <p:nvPr/>
          </p:nvSpPr>
          <p:spPr>
            <a:xfrm>
              <a:off x="10976410" y="807699"/>
              <a:ext cx="764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Display-anzeige</a:t>
              </a:r>
            </a:p>
          </p:txBody>
        </p:sp>
        <p:cxnSp>
          <p:nvCxnSpPr>
            <p:cNvPr id="15" name="Gerade Verbindung mit Pfeil 14"/>
            <p:cNvCxnSpPr/>
            <p:nvPr/>
          </p:nvCxnSpPr>
          <p:spPr>
            <a:xfrm>
              <a:off x="10940143" y="2861973"/>
              <a:ext cx="7988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feld 15"/>
            <p:cNvSpPr txBox="1"/>
            <p:nvPr/>
          </p:nvSpPr>
          <p:spPr>
            <a:xfrm>
              <a:off x="10871381" y="2368320"/>
              <a:ext cx="936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3 (I/)O Pins</a:t>
              </a:r>
            </a:p>
          </p:txBody>
        </p:sp>
        <p:cxnSp>
          <p:nvCxnSpPr>
            <p:cNvPr id="17" name="Gerade Verbindung mit Pfeil 16"/>
            <p:cNvCxnSpPr/>
            <p:nvPr/>
          </p:nvCxnSpPr>
          <p:spPr>
            <a:xfrm>
              <a:off x="10940143" y="4316820"/>
              <a:ext cx="7988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>
            <a:xfrm>
              <a:off x="10890554" y="3615526"/>
              <a:ext cx="9363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2 Motoran-steuerung</a:t>
              </a: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-150245" y="2085657"/>
              <a:ext cx="5599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E</a:t>
              </a:r>
              <a:r>
                <a:rPr lang="de-DE" sz="1400" baseline="-25000" dirty="0"/>
                <a:t>1</a:t>
              </a: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-29166" y="3152178"/>
              <a:ext cx="459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S</a:t>
              </a:r>
              <a:r>
                <a:rPr lang="de-DE" sz="1400" baseline="-25000" dirty="0"/>
                <a:t>1,el</a:t>
              </a:r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21338" y="4789854"/>
              <a:ext cx="459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S</a:t>
              </a:r>
              <a:r>
                <a:rPr lang="de-DE" sz="1400" baseline="-25000" dirty="0"/>
                <a:t>2,el</a:t>
              </a: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11738953" y="1080775"/>
              <a:ext cx="459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S</a:t>
              </a:r>
              <a:r>
                <a:rPr lang="de-DE" sz="1400" baseline="-25000" dirty="0"/>
                <a:t>3,el</a:t>
              </a: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11751482" y="2629930"/>
              <a:ext cx="459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S</a:t>
              </a:r>
              <a:r>
                <a:rPr lang="de-DE" sz="1400" baseline="-25000" dirty="0"/>
                <a:t>4,el</a:t>
              </a:r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11737352" y="4120150"/>
              <a:ext cx="459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S</a:t>
              </a:r>
              <a:r>
                <a:rPr lang="de-DE" sz="1400" baseline="-25000" dirty="0"/>
                <a:t>5,el</a:t>
              </a:r>
            </a:p>
          </p:txBody>
        </p:sp>
        <p:cxnSp>
          <p:nvCxnSpPr>
            <p:cNvPr id="34" name="Gerade Verbindung mit Pfeil 33"/>
            <p:cNvCxnSpPr/>
            <p:nvPr/>
          </p:nvCxnSpPr>
          <p:spPr>
            <a:xfrm>
              <a:off x="10940143" y="5177380"/>
              <a:ext cx="8113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feld 34"/>
            <p:cNvSpPr txBox="1"/>
            <p:nvPr/>
          </p:nvSpPr>
          <p:spPr>
            <a:xfrm>
              <a:off x="10976410" y="4884719"/>
              <a:ext cx="7849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Cody++</a:t>
              </a: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11737352" y="4985419"/>
              <a:ext cx="459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S</a:t>
              </a:r>
              <a:r>
                <a:rPr lang="de-DE" sz="1400" baseline="-25000" dirty="0"/>
                <a:t>6,el</a:t>
              </a:r>
            </a:p>
          </p:txBody>
        </p:sp>
        <p:grpSp>
          <p:nvGrpSpPr>
            <p:cNvPr id="174" name="Group 173"/>
            <p:cNvGrpSpPr/>
            <p:nvPr/>
          </p:nvGrpSpPr>
          <p:grpSpPr>
            <a:xfrm>
              <a:off x="1411022" y="819165"/>
              <a:ext cx="9533053" cy="5042739"/>
              <a:chOff x="1068122" y="574290"/>
              <a:chExt cx="9533053" cy="5042739"/>
            </a:xfrm>
          </p:grpSpPr>
          <p:sp>
            <p:nvSpPr>
              <p:cNvPr id="98" name="Rectangle 97"/>
              <p:cNvSpPr/>
              <p:nvPr/>
            </p:nvSpPr>
            <p:spPr>
              <a:xfrm>
                <a:off x="1077686" y="574290"/>
                <a:ext cx="9519557" cy="504273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MY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1946771" y="1689325"/>
                <a:ext cx="1249444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E₁,</a:t>
                </a:r>
                <a:r>
                  <a:rPr lang="en-US" sz="1400" dirty="0"/>
                  <a:t>el</a:t>
                </a:r>
              </a:p>
              <a:p>
                <a:pPr algn="ctr"/>
                <a:r>
                  <a:rPr lang="en-US" dirty="0" err="1"/>
                  <a:t>Trennen</a:t>
                </a:r>
                <a:endParaRPr lang="en-MY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156740" y="725549"/>
                <a:ext cx="1290879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/>
                  <a:t>E₂,</a:t>
                </a:r>
                <a:r>
                  <a:rPr lang="en-US" sz="1400" dirty="0" err="1"/>
                  <a:t>el</a:t>
                </a:r>
                <a:endParaRPr lang="en-US" sz="1400" dirty="0"/>
              </a:p>
              <a:p>
                <a:pPr algn="ctr"/>
                <a:r>
                  <a:rPr lang="en-US" dirty="0" err="1"/>
                  <a:t>Wandeln</a:t>
                </a:r>
                <a:endParaRPr lang="en-MY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4155717" y="3047486"/>
                <a:ext cx="1385934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/>
                  <a:t>S₁,</a:t>
                </a:r>
                <a:r>
                  <a:rPr lang="en-US" sz="1400" dirty="0" err="1"/>
                  <a:t>el</a:t>
                </a:r>
                <a:r>
                  <a:rPr lang="en-US" sz="1400" dirty="0"/>
                  <a:t> </a:t>
                </a:r>
                <a:r>
                  <a:rPr lang="en-US" dirty="0"/>
                  <a:t>+</a:t>
                </a:r>
                <a:r>
                  <a:rPr lang="en-US" dirty="0" err="1"/>
                  <a:t>S₈,</a:t>
                </a:r>
                <a:r>
                  <a:rPr lang="en-US" sz="1400" dirty="0" err="1"/>
                  <a:t>el</a:t>
                </a:r>
                <a:r>
                  <a:rPr lang="en-US" dirty="0"/>
                  <a:t> </a:t>
                </a:r>
                <a:r>
                  <a:rPr lang="en-US" sz="1400" dirty="0"/>
                  <a:t>  </a:t>
                </a:r>
              </a:p>
              <a:p>
                <a:pPr algn="ctr"/>
                <a:r>
                  <a:rPr lang="en-US" dirty="0" err="1"/>
                  <a:t>Verkn</a:t>
                </a:r>
                <a:r>
                  <a:rPr lang="en-MY" dirty="0" err="1"/>
                  <a:t>üpfen</a:t>
                </a:r>
                <a:endParaRPr lang="en-MY" dirty="0"/>
              </a:p>
            </p:txBody>
          </p:sp>
          <p:cxnSp>
            <p:nvCxnSpPr>
              <p:cNvPr id="102" name="Straight Arrow Connector 101"/>
              <p:cNvCxnSpPr>
                <a:endCxn id="99" idx="1"/>
              </p:cNvCxnSpPr>
              <p:nvPr/>
            </p:nvCxnSpPr>
            <p:spPr>
              <a:xfrm>
                <a:off x="1110625" y="2012490"/>
                <a:ext cx="836146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Elbow Connector 102"/>
              <p:cNvCxnSpPr>
                <a:endCxn id="100" idx="1"/>
              </p:cNvCxnSpPr>
              <p:nvPr/>
            </p:nvCxnSpPr>
            <p:spPr>
              <a:xfrm flipV="1">
                <a:off x="3200393" y="1048715"/>
                <a:ext cx="956347" cy="879942"/>
              </a:xfrm>
              <a:prstGeom prst="bentConnector3">
                <a:avLst>
                  <a:gd name="adj1" fmla="val 57533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" name="TextBox 103"/>
              <p:cNvSpPr txBox="1"/>
              <p:nvPr/>
            </p:nvSpPr>
            <p:spPr>
              <a:xfrm>
                <a:off x="1946771" y="4406193"/>
                <a:ext cx="1290878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/>
                  <a:t>S₂,</a:t>
                </a:r>
                <a:r>
                  <a:rPr lang="en-US" sz="1400" dirty="0" err="1"/>
                  <a:t>el</a:t>
                </a:r>
                <a:r>
                  <a:rPr lang="en-US" dirty="0"/>
                  <a:t> </a:t>
                </a:r>
                <a:r>
                  <a:rPr lang="en-US" sz="1400" dirty="0"/>
                  <a:t>  </a:t>
                </a:r>
              </a:p>
              <a:p>
                <a:pPr algn="ctr"/>
                <a:r>
                  <a:rPr lang="en-US" dirty="0" err="1"/>
                  <a:t>Trennen</a:t>
                </a:r>
                <a:endParaRPr lang="en-MY" dirty="0"/>
              </a:p>
            </p:txBody>
          </p:sp>
          <p:cxnSp>
            <p:nvCxnSpPr>
              <p:cNvPr id="105" name="Straight Arrow Connector 104"/>
              <p:cNvCxnSpPr>
                <a:endCxn id="104" idx="1"/>
              </p:cNvCxnSpPr>
              <p:nvPr/>
            </p:nvCxnSpPr>
            <p:spPr>
              <a:xfrm>
                <a:off x="1068122" y="4729359"/>
                <a:ext cx="87864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Elbow Connector 105"/>
              <p:cNvCxnSpPr/>
              <p:nvPr/>
            </p:nvCxnSpPr>
            <p:spPr>
              <a:xfrm flipV="1">
                <a:off x="3196214" y="3527917"/>
                <a:ext cx="961719" cy="944571"/>
              </a:xfrm>
              <a:prstGeom prst="bentConnector3">
                <a:avLst>
                  <a:gd name="adj1" fmla="val 77166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/>
              <p:cNvCxnSpPr/>
              <p:nvPr/>
            </p:nvCxnSpPr>
            <p:spPr>
              <a:xfrm>
                <a:off x="1110625" y="3166956"/>
                <a:ext cx="3041160" cy="93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/>
              <p:cNvCxnSpPr/>
              <p:nvPr/>
            </p:nvCxnSpPr>
            <p:spPr>
              <a:xfrm flipV="1">
                <a:off x="3236711" y="4932505"/>
                <a:ext cx="7360532" cy="1511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" name="TextBox 108"/>
              <p:cNvSpPr txBox="1"/>
              <p:nvPr/>
            </p:nvSpPr>
            <p:spPr>
              <a:xfrm>
                <a:off x="6530182" y="3748780"/>
                <a:ext cx="1809703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/>
                  <a:t>E₃,</a:t>
                </a:r>
                <a:r>
                  <a:rPr lang="en-US" sz="1400" dirty="0" err="1"/>
                  <a:t>el</a:t>
                </a:r>
                <a:r>
                  <a:rPr lang="en-US" sz="1400" dirty="0"/>
                  <a:t> + </a:t>
                </a:r>
                <a:r>
                  <a:rPr lang="en-US" dirty="0" err="1"/>
                  <a:t>S₇</a:t>
                </a:r>
                <a:r>
                  <a:rPr lang="en-US" sz="1400" dirty="0" err="1"/>
                  <a:t>,el</a:t>
                </a:r>
                <a:r>
                  <a:rPr lang="en-US" sz="1400" dirty="0"/>
                  <a:t> </a:t>
                </a:r>
              </a:p>
              <a:p>
                <a:pPr algn="ctr"/>
                <a:r>
                  <a:rPr lang="en-US" dirty="0" err="1"/>
                  <a:t>Verkn</a:t>
                </a:r>
                <a:r>
                  <a:rPr lang="en-MY" dirty="0" err="1"/>
                  <a:t>üpfen</a:t>
                </a:r>
                <a:endParaRPr lang="en-MY" dirty="0"/>
              </a:p>
            </p:txBody>
          </p:sp>
          <p:cxnSp>
            <p:nvCxnSpPr>
              <p:cNvPr id="110" name="Elbow Connector 109"/>
              <p:cNvCxnSpPr/>
              <p:nvPr/>
            </p:nvCxnSpPr>
            <p:spPr>
              <a:xfrm flipV="1">
                <a:off x="3228967" y="4110287"/>
                <a:ext cx="3292534" cy="570868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/>
              <p:cNvCxnSpPr>
                <a:stCxn id="109" idx="3"/>
              </p:cNvCxnSpPr>
              <p:nvPr/>
            </p:nvCxnSpPr>
            <p:spPr>
              <a:xfrm flipV="1">
                <a:off x="8339885" y="4071945"/>
                <a:ext cx="2261290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Elbow Connector 111"/>
              <p:cNvCxnSpPr/>
              <p:nvPr/>
            </p:nvCxnSpPr>
            <p:spPr>
              <a:xfrm>
                <a:off x="3196214" y="2173575"/>
                <a:ext cx="3333969" cy="1677315"/>
              </a:xfrm>
              <a:prstGeom prst="bentConnector3">
                <a:avLst>
                  <a:gd name="adj1" fmla="val 83538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13" name="Group 112"/>
              <p:cNvGrpSpPr/>
              <p:nvPr/>
            </p:nvGrpSpPr>
            <p:grpSpPr>
              <a:xfrm>
                <a:off x="5700700" y="3150803"/>
                <a:ext cx="488671" cy="377113"/>
                <a:chOff x="5920831" y="3145742"/>
                <a:chExt cx="625855" cy="460429"/>
              </a:xfrm>
            </p:grpSpPr>
            <p:sp>
              <p:nvSpPr>
                <p:cNvPr id="125" name="Block Arc 124"/>
                <p:cNvSpPr/>
                <p:nvPr/>
              </p:nvSpPr>
              <p:spPr>
                <a:xfrm rot="5400000">
                  <a:off x="6065327" y="3113826"/>
                  <a:ext cx="446314" cy="516405"/>
                </a:xfrm>
                <a:prstGeom prst="blockArc">
                  <a:avLst>
                    <a:gd name="adj1" fmla="val 10966207"/>
                    <a:gd name="adj2" fmla="val 143948"/>
                    <a:gd name="adj3" fmla="val 0"/>
                  </a:avLst>
                </a:prstGeom>
                <a:ln w="3175"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MY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5920831" y="3145742"/>
                  <a:ext cx="516406" cy="4604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MY"/>
                </a:p>
              </p:txBody>
            </p:sp>
          </p:grpSp>
          <p:cxnSp>
            <p:nvCxnSpPr>
              <p:cNvPr id="114" name="Elbow Connector 113"/>
              <p:cNvCxnSpPr>
                <a:stCxn id="101" idx="3"/>
              </p:cNvCxnSpPr>
              <p:nvPr/>
            </p:nvCxnSpPr>
            <p:spPr>
              <a:xfrm flipV="1">
                <a:off x="5541651" y="2549404"/>
                <a:ext cx="988531" cy="821248"/>
              </a:xfrm>
              <a:prstGeom prst="bentConnector3">
                <a:avLst>
                  <a:gd name="adj1" fmla="val 74777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3241366" y="1879719"/>
                <a:ext cx="724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E₃,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3237649" y="1625338"/>
                <a:ext cx="687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E₂,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1110625" y="1689309"/>
                <a:ext cx="6955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E₁,</a:t>
                </a:r>
                <a:r>
                  <a:rPr lang="en-US" sz="1400" dirty="0"/>
                  <a:t>el</a:t>
                </a:r>
                <a:endParaRPr lang="en-MY" sz="1400" dirty="0"/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1110892" y="2845748"/>
                <a:ext cx="6950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S₁,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1110625" y="4305750"/>
                <a:ext cx="6955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S₂,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5495342" y="3050773"/>
                <a:ext cx="6389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S₉,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3186649" y="4162025"/>
                <a:ext cx="738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S₈,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3181339" y="4399098"/>
                <a:ext cx="784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S₇,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3181339" y="4648533"/>
                <a:ext cx="784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S₆,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8393319" y="3762632"/>
                <a:ext cx="9677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S₅,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6530182" y="2191615"/>
                <a:ext cx="1385934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/>
                  <a:t>S₉</a:t>
                </a:r>
                <a:r>
                  <a:rPr lang="en-US" sz="1400" dirty="0" err="1"/>
                  <a:t>,el</a:t>
                </a:r>
                <a:r>
                  <a:rPr lang="en-US" sz="1400" dirty="0"/>
                  <a:t> </a:t>
                </a:r>
              </a:p>
              <a:p>
                <a:pPr algn="ctr"/>
                <a:r>
                  <a:rPr lang="en-US" dirty="0" err="1"/>
                  <a:t>Trennen</a:t>
                </a:r>
                <a:endParaRPr lang="en-MY" dirty="0"/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8200812" y="725549"/>
                <a:ext cx="1597621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/>
                  <a:t>E₄,</a:t>
                </a:r>
                <a:r>
                  <a:rPr lang="en-US" sz="1400" dirty="0" err="1"/>
                  <a:t>el</a:t>
                </a:r>
                <a:r>
                  <a:rPr lang="en-US" sz="1400" dirty="0"/>
                  <a:t> + </a:t>
                </a:r>
                <a:r>
                  <a:rPr lang="en-US" dirty="0"/>
                  <a:t>S₁₀</a:t>
                </a:r>
                <a:r>
                  <a:rPr lang="en-US" sz="1400" dirty="0"/>
                  <a:t>,el </a:t>
                </a:r>
              </a:p>
              <a:p>
                <a:pPr algn="ctr"/>
                <a:r>
                  <a:rPr lang="en-US" dirty="0" err="1"/>
                  <a:t>Verkn</a:t>
                </a:r>
                <a:r>
                  <a:rPr lang="en-MY" dirty="0" err="1"/>
                  <a:t>üpfen</a:t>
                </a:r>
                <a:endParaRPr lang="en-MY" dirty="0"/>
              </a:p>
            </p:txBody>
          </p:sp>
          <p:cxnSp>
            <p:nvCxnSpPr>
              <p:cNvPr id="154" name="Elbow Connector 153"/>
              <p:cNvCxnSpPr/>
              <p:nvPr/>
            </p:nvCxnSpPr>
            <p:spPr>
              <a:xfrm flipV="1">
                <a:off x="7916116" y="1262943"/>
                <a:ext cx="284696" cy="1088548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/>
              <p:cNvCxnSpPr/>
              <p:nvPr/>
            </p:nvCxnSpPr>
            <p:spPr>
              <a:xfrm>
                <a:off x="7916116" y="2634748"/>
                <a:ext cx="268112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/>
              <p:cNvCxnSpPr>
                <a:stCxn id="100" idx="3"/>
                <a:endCxn id="145" idx="1"/>
              </p:cNvCxnSpPr>
              <p:nvPr/>
            </p:nvCxnSpPr>
            <p:spPr>
              <a:xfrm>
                <a:off x="5447619" y="1048715"/>
                <a:ext cx="275319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/>
              <p:cNvCxnSpPr>
                <a:stCxn id="145" idx="3"/>
              </p:cNvCxnSpPr>
              <p:nvPr/>
            </p:nvCxnSpPr>
            <p:spPr>
              <a:xfrm>
                <a:off x="9798433" y="1048715"/>
                <a:ext cx="79881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1" name="TextBox 170"/>
              <p:cNvSpPr txBox="1"/>
              <p:nvPr/>
            </p:nvSpPr>
            <p:spPr>
              <a:xfrm>
                <a:off x="5483886" y="730097"/>
                <a:ext cx="687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E₄,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8062833" y="2019803"/>
                <a:ext cx="9677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S₁₀,</a:t>
                </a:r>
                <a:r>
                  <a:rPr lang="en-US" sz="1400" dirty="0"/>
                  <a:t>el</a:t>
                </a:r>
                <a:endParaRPr lang="en-MY" sz="1400" dirty="0"/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8064470" y="2301245"/>
                <a:ext cx="9677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S₄,</a:t>
                </a:r>
                <a:r>
                  <a:rPr lang="en-US" sz="1400" dirty="0" err="1"/>
                  <a:t>el</a:t>
                </a:r>
                <a:endParaRPr lang="en-MY" sz="1400" dirty="0"/>
              </a:p>
            </p:txBody>
          </p:sp>
        </p:grpSp>
      </p:grpSp>
      <p:sp>
        <p:nvSpPr>
          <p:cNvPr id="187" name="TextBox 186"/>
          <p:cNvSpPr txBox="1"/>
          <p:nvPr/>
        </p:nvSpPr>
        <p:spPr>
          <a:xfrm>
            <a:off x="10089719" y="946382"/>
            <a:ext cx="967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S₃,</a:t>
            </a:r>
            <a:r>
              <a:rPr lang="en-US" sz="1400" dirty="0"/>
              <a:t>el</a:t>
            </a:r>
            <a:endParaRPr lang="en-MY" sz="1400" dirty="0"/>
          </a:p>
        </p:txBody>
      </p:sp>
      <p:sp>
        <p:nvSpPr>
          <p:cNvPr id="188" name="Rectangle 187"/>
          <p:cNvSpPr/>
          <p:nvPr/>
        </p:nvSpPr>
        <p:spPr>
          <a:xfrm>
            <a:off x="3299897" y="1934184"/>
            <a:ext cx="235109" cy="2188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</a:t>
            </a:r>
            <a:endParaRPr lang="en-MY" dirty="0">
              <a:solidFill>
                <a:sysClr val="windowText" lastClr="000000"/>
              </a:solidFill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5555410" y="970424"/>
            <a:ext cx="235109" cy="2188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</a:t>
            </a:r>
            <a:endParaRPr lang="en-MY" dirty="0">
              <a:solidFill>
                <a:sysClr val="windowText" lastClr="000000"/>
              </a:solidFill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9908190" y="980975"/>
            <a:ext cx="235109" cy="2188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</a:t>
            </a:r>
            <a:endParaRPr lang="en-MY" dirty="0">
              <a:solidFill>
                <a:sysClr val="windowText" lastClr="000000"/>
              </a:solidFill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3344502" y="4655714"/>
            <a:ext cx="235109" cy="2188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D</a:t>
            </a:r>
            <a:endParaRPr lang="en-MY" dirty="0">
              <a:solidFill>
                <a:sysClr val="windowText" lastClr="000000"/>
              </a:solidFill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5647759" y="3292361"/>
            <a:ext cx="235109" cy="2188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E</a:t>
            </a:r>
            <a:endParaRPr lang="en-MY" dirty="0">
              <a:solidFill>
                <a:sysClr val="windowText" lastClr="000000"/>
              </a:solidFill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8024725" y="2436490"/>
            <a:ext cx="235109" cy="2188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F</a:t>
            </a:r>
            <a:endParaRPr lang="en-MY" dirty="0">
              <a:solidFill>
                <a:sysClr val="windowText" lastClr="000000"/>
              </a:solidFill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8445495" y="3993655"/>
            <a:ext cx="235109" cy="2188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G</a:t>
            </a:r>
            <a:endParaRPr lang="en-MY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398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Breitbild</PresentationFormat>
  <Paragraphs>49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Hercules</dc:creator>
  <cp:lastModifiedBy>Hercules</cp:lastModifiedBy>
  <cp:revision>2</cp:revision>
  <dcterms:created xsi:type="dcterms:W3CDTF">2018-10-30T10:10:49Z</dcterms:created>
  <dcterms:modified xsi:type="dcterms:W3CDTF">2018-10-30T10:15:23Z</dcterms:modified>
</cp:coreProperties>
</file>