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35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8129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34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670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54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13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698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4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726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55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59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D3A00-5295-41B7-BC84-D1C193CAC31B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44E5D-E37A-4C4A-8BE7-B3214F37A7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72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230572" y="1801329"/>
            <a:ext cx="3732164" cy="33868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Fischertechnik</a:t>
            </a:r>
          </a:p>
          <a:p>
            <a:pPr algn="ctr"/>
            <a:r>
              <a:rPr lang="de-DE" dirty="0"/>
              <a:t>Hardware</a:t>
            </a:r>
          </a:p>
          <a:p>
            <a:pPr algn="ctr"/>
            <a:r>
              <a:rPr lang="de-DE" dirty="0"/>
              <a:t>klein</a:t>
            </a: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2260491" y="3010056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083890" y="2697195"/>
            <a:ext cx="2142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9V Versorgungsspannung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2259846" y="3472475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2283386" y="3163551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3 I(/O) Pins</a:t>
            </a: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263128" y="3989851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2286668" y="3680927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Anwenderprogramm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7954266" y="2770008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7977813" y="2457147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Displayanzeige</a:t>
            </a: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7953621" y="3232427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7977161" y="2923503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3 (I/)O Pins</a:t>
            </a:r>
          </a:p>
        </p:txBody>
      </p:sp>
      <p:cxnSp>
        <p:nvCxnSpPr>
          <p:cNvPr id="17" name="Gerade Verbindung mit Pfeil 16"/>
          <p:cNvCxnSpPr/>
          <p:nvPr/>
        </p:nvCxnSpPr>
        <p:spPr>
          <a:xfrm>
            <a:off x="7956903" y="3749803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7980443" y="3440879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2 Motoransteuerung</a:t>
            </a:r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6014927" y="674073"/>
            <a:ext cx="1276" cy="1127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4225995" y="5266950"/>
            <a:ext cx="1942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Restriktionen:</a:t>
            </a:r>
          </a:p>
          <a:p>
            <a:pPr marL="285750" indent="-285750">
              <a:buFontTx/>
              <a:buChar char="-"/>
            </a:pPr>
            <a:r>
              <a:rPr lang="de-DE" sz="1400" dirty="0"/>
              <a:t>Fischertechnik kompatibel</a:t>
            </a:r>
          </a:p>
          <a:p>
            <a:pPr marL="285750" indent="-285750">
              <a:buFontTx/>
              <a:buChar char="-"/>
            </a:pPr>
            <a:r>
              <a:rPr lang="de-DE" sz="1400" dirty="0"/>
              <a:t>Kindersicher</a:t>
            </a:r>
          </a:p>
        </p:txBody>
      </p:sp>
      <p:cxnSp>
        <p:nvCxnSpPr>
          <p:cNvPr id="26" name="Gerade Verbindung mit Pfeil 25"/>
          <p:cNvCxnSpPr/>
          <p:nvPr/>
        </p:nvCxnSpPr>
        <p:spPr>
          <a:xfrm flipV="1">
            <a:off x="6016840" y="5185728"/>
            <a:ext cx="0" cy="1135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6249054" y="768413"/>
            <a:ext cx="1942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Störgrößen:</a:t>
            </a:r>
          </a:p>
          <a:p>
            <a:pPr marL="285750" indent="-285750">
              <a:buFontTx/>
              <a:buChar char="-"/>
            </a:pPr>
            <a:r>
              <a:rPr lang="de-DE" sz="1400" dirty="0"/>
              <a:t>EMV</a:t>
            </a:r>
          </a:p>
          <a:p>
            <a:pPr marL="285750" indent="-285750">
              <a:buFontTx/>
              <a:buChar char="-"/>
            </a:pPr>
            <a:r>
              <a:rPr lang="de-DE" sz="1400" dirty="0"/>
              <a:t>Batteriespannung</a:t>
            </a:r>
          </a:p>
          <a:p>
            <a:pPr marL="285750" indent="-285750">
              <a:buFontTx/>
              <a:buChar char="-"/>
            </a:pPr>
            <a:r>
              <a:rPr lang="de-DE" sz="1400" dirty="0"/>
              <a:t>Wifi-Dämpfung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731982" y="2808815"/>
            <a:ext cx="559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E</a:t>
            </a:r>
            <a:r>
              <a:rPr lang="de-DE" sz="1400" baseline="-25000" dirty="0"/>
              <a:t>1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1796044" y="3301435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1,el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1800621" y="3832452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2,el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9908053" y="2611035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3,el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9901422" y="3077391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4,el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9926984" y="3593059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5,el</a:t>
            </a:r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7967306" y="4199323"/>
            <a:ext cx="1970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7990853" y="3886462"/>
            <a:ext cx="194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Cody++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9930259" y="4055476"/>
            <a:ext cx="45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S</a:t>
            </a:r>
            <a:r>
              <a:rPr lang="de-DE" sz="1400" baseline="-25000" dirty="0"/>
              <a:t>6,el</a:t>
            </a:r>
          </a:p>
        </p:txBody>
      </p:sp>
    </p:spTree>
    <p:extLst>
      <p:ext uri="{BB962C8B-B14F-4D97-AF65-F5344CB8AC3E}">
        <p14:creationId xmlns:p14="http://schemas.microsoft.com/office/powerpoint/2010/main" val="249751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Breitbild</PresentationFormat>
  <Paragraphs>24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Hochschule Karlsruhe - Technik und 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HIT</dc:creator>
  <cp:lastModifiedBy>Hercules</cp:lastModifiedBy>
  <cp:revision>23</cp:revision>
  <dcterms:created xsi:type="dcterms:W3CDTF">2018-09-28T12:51:44Z</dcterms:created>
  <dcterms:modified xsi:type="dcterms:W3CDTF">2018-10-30T10:15:27Z</dcterms:modified>
</cp:coreProperties>
</file>