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9B9B"/>
    <a:srgbClr val="727272"/>
    <a:srgbClr val="00999C"/>
    <a:srgbClr val="00FDFF"/>
    <a:srgbClr val="009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1"/>
    <p:restoredTop sz="94624"/>
  </p:normalViewPr>
  <p:slideViewPr>
    <p:cSldViewPr snapToGrid="0" snapToObjects="1">
      <p:cViewPr varScale="1">
        <p:scale>
          <a:sx n="55" d="100"/>
          <a:sy n="55" d="100"/>
        </p:scale>
        <p:origin x="2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03.11.2016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7916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03.11.2016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910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03.11.2016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6347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03.11.2016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7497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03.11.2016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4028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03.11.2016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3883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03.11.2016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3858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03.11.2016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804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03.11.2016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6418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03.11.2016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2501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03.11.2016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9997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8C741-C311-3645-B1B3-27AA01CCAF88}" type="datetimeFigureOut">
              <a:rPr lang="de-DE" smtClean="0"/>
              <a:t>03.11.2016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56F1E-E0F7-1944-A07F-615D9AA48A2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2649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bgerundetes Rechteck 8"/>
          <p:cNvSpPr/>
          <p:nvPr/>
        </p:nvSpPr>
        <p:spPr>
          <a:xfrm>
            <a:off x="3826933" y="1371601"/>
            <a:ext cx="5096933" cy="299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4800" smtClean="0"/>
              <a:t>Black-Box</a:t>
            </a:r>
            <a:endParaRPr lang="de-DE" sz="4800" dirty="0"/>
          </a:p>
        </p:txBody>
      </p:sp>
      <p:cxnSp>
        <p:nvCxnSpPr>
          <p:cNvPr id="11" name="Gerade Verbindung mit Pfeil 10"/>
          <p:cNvCxnSpPr/>
          <p:nvPr/>
        </p:nvCxnSpPr>
        <p:spPr>
          <a:xfrm flipV="1">
            <a:off x="1253066" y="2362201"/>
            <a:ext cx="2573867" cy="0"/>
          </a:xfrm>
          <a:prstGeom prst="straightConnector1">
            <a:avLst/>
          </a:prstGeom>
          <a:ln w="57150">
            <a:solidFill>
              <a:srgbClr val="9B9B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 flipV="1">
            <a:off x="8931544" y="2979979"/>
            <a:ext cx="2574000" cy="0"/>
          </a:xfrm>
          <a:prstGeom prst="straightConnector1">
            <a:avLst/>
          </a:prstGeom>
          <a:ln w="57150">
            <a:solidFill>
              <a:srgbClr val="9B9B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>
            <a:off x="6375399" y="237067"/>
            <a:ext cx="0" cy="1134534"/>
          </a:xfrm>
          <a:prstGeom prst="straightConnector1">
            <a:avLst/>
          </a:prstGeom>
          <a:ln w="57150">
            <a:solidFill>
              <a:srgbClr val="9B9B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>
            <a:stCxn id="9" idx="2"/>
          </p:cNvCxnSpPr>
          <p:nvPr/>
        </p:nvCxnSpPr>
        <p:spPr>
          <a:xfrm flipH="1">
            <a:off x="6375399" y="4368801"/>
            <a:ext cx="1" cy="1134534"/>
          </a:xfrm>
          <a:prstGeom prst="straightConnector1">
            <a:avLst/>
          </a:prstGeom>
          <a:ln w="57150">
            <a:solidFill>
              <a:srgbClr val="9B9B9B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1252933" y="1777426"/>
            <a:ext cx="13773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/>
              <a:t>Input 1</a:t>
            </a:r>
            <a:endParaRPr lang="de-DE" sz="3200" dirty="0"/>
          </a:p>
        </p:txBody>
      </p:sp>
      <p:sp>
        <p:nvSpPr>
          <p:cNvPr id="24" name="Textfeld 23"/>
          <p:cNvSpPr txBox="1"/>
          <p:nvPr/>
        </p:nvSpPr>
        <p:spPr>
          <a:xfrm>
            <a:off x="9821937" y="2395204"/>
            <a:ext cx="1683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/>
              <a:t>Output 2</a:t>
            </a:r>
            <a:endParaRPr lang="de-DE" sz="3200" dirty="0"/>
          </a:p>
        </p:txBody>
      </p:sp>
      <p:sp>
        <p:nvSpPr>
          <p:cNvPr id="25" name="Textfeld 24"/>
          <p:cNvSpPr txBox="1"/>
          <p:nvPr/>
        </p:nvSpPr>
        <p:spPr>
          <a:xfrm>
            <a:off x="6375399" y="237067"/>
            <a:ext cx="2044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/>
              <a:t>Störgrößen</a:t>
            </a:r>
            <a:endParaRPr lang="de-DE" sz="3200" dirty="0"/>
          </a:p>
        </p:txBody>
      </p:sp>
      <p:sp>
        <p:nvSpPr>
          <p:cNvPr id="26" name="Textfeld 25"/>
          <p:cNvSpPr txBox="1"/>
          <p:nvPr/>
        </p:nvSpPr>
        <p:spPr>
          <a:xfrm>
            <a:off x="6375398" y="4918560"/>
            <a:ext cx="24045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/>
              <a:t>Restriktionen</a:t>
            </a:r>
            <a:endParaRPr lang="de-DE" sz="3200" dirty="0"/>
          </a:p>
        </p:txBody>
      </p:sp>
      <p:cxnSp>
        <p:nvCxnSpPr>
          <p:cNvPr id="28" name="Gerade Verbindung mit Pfeil 27"/>
          <p:cNvCxnSpPr/>
          <p:nvPr/>
        </p:nvCxnSpPr>
        <p:spPr>
          <a:xfrm flipV="1">
            <a:off x="1245388" y="2946976"/>
            <a:ext cx="2573867" cy="0"/>
          </a:xfrm>
          <a:prstGeom prst="straightConnector1">
            <a:avLst/>
          </a:prstGeom>
          <a:ln w="57150">
            <a:solidFill>
              <a:srgbClr val="9B9B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/>
          <p:cNvSpPr txBox="1"/>
          <p:nvPr/>
        </p:nvSpPr>
        <p:spPr>
          <a:xfrm>
            <a:off x="1245255" y="2362201"/>
            <a:ext cx="13773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/>
              <a:t>Input 2</a:t>
            </a:r>
            <a:endParaRPr lang="de-DE" sz="3200" dirty="0"/>
          </a:p>
        </p:txBody>
      </p:sp>
      <p:cxnSp>
        <p:nvCxnSpPr>
          <p:cNvPr id="30" name="Gerade Verbindung mit Pfeil 29"/>
          <p:cNvCxnSpPr/>
          <p:nvPr/>
        </p:nvCxnSpPr>
        <p:spPr>
          <a:xfrm flipV="1">
            <a:off x="1253066" y="3531750"/>
            <a:ext cx="2573867" cy="0"/>
          </a:xfrm>
          <a:prstGeom prst="straightConnector1">
            <a:avLst/>
          </a:prstGeom>
          <a:ln w="57150">
            <a:solidFill>
              <a:srgbClr val="9B9B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feld 30"/>
          <p:cNvSpPr txBox="1"/>
          <p:nvPr/>
        </p:nvSpPr>
        <p:spPr>
          <a:xfrm>
            <a:off x="1252933" y="2946975"/>
            <a:ext cx="13773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/>
              <a:t>Input 3</a:t>
            </a:r>
            <a:endParaRPr lang="de-DE" sz="3200" dirty="0"/>
          </a:p>
        </p:txBody>
      </p:sp>
      <p:cxnSp>
        <p:nvCxnSpPr>
          <p:cNvPr id="32" name="Gerade Verbindung mit Pfeil 31"/>
          <p:cNvCxnSpPr/>
          <p:nvPr/>
        </p:nvCxnSpPr>
        <p:spPr>
          <a:xfrm flipV="1">
            <a:off x="8923866" y="3615266"/>
            <a:ext cx="2574000" cy="0"/>
          </a:xfrm>
          <a:prstGeom prst="straightConnector1">
            <a:avLst/>
          </a:prstGeom>
          <a:ln w="57150">
            <a:solidFill>
              <a:srgbClr val="9B9B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feld 32"/>
          <p:cNvSpPr txBox="1"/>
          <p:nvPr/>
        </p:nvSpPr>
        <p:spPr>
          <a:xfrm>
            <a:off x="9814259" y="3030491"/>
            <a:ext cx="1683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/>
              <a:t>Output 3</a:t>
            </a:r>
            <a:endParaRPr lang="de-DE" sz="3200" dirty="0"/>
          </a:p>
        </p:txBody>
      </p:sp>
      <p:cxnSp>
        <p:nvCxnSpPr>
          <p:cNvPr id="34" name="Gerade Verbindung mit Pfeil 33"/>
          <p:cNvCxnSpPr/>
          <p:nvPr/>
        </p:nvCxnSpPr>
        <p:spPr>
          <a:xfrm flipV="1">
            <a:off x="8923733" y="2361338"/>
            <a:ext cx="2574000" cy="0"/>
          </a:xfrm>
          <a:prstGeom prst="straightConnector1">
            <a:avLst/>
          </a:prstGeom>
          <a:ln w="57150">
            <a:solidFill>
              <a:srgbClr val="9B9B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feld 34"/>
          <p:cNvSpPr txBox="1"/>
          <p:nvPr/>
        </p:nvSpPr>
        <p:spPr>
          <a:xfrm>
            <a:off x="9814126" y="1776563"/>
            <a:ext cx="1683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smtClean="0"/>
              <a:t>Output 1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169556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Ayoub Bou</dc:creator>
  <cp:lastModifiedBy>KZ</cp:lastModifiedBy>
  <cp:revision>5</cp:revision>
  <dcterms:created xsi:type="dcterms:W3CDTF">2016-10-26T18:19:46Z</dcterms:created>
  <dcterms:modified xsi:type="dcterms:W3CDTF">2016-11-03T13:28:01Z</dcterms:modified>
</cp:coreProperties>
</file>