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983" autoAdjust="0"/>
    <p:restoredTop sz="90929"/>
  </p:normalViewPr>
  <p:slideViewPr>
    <p:cSldViewPr>
      <p:cViewPr>
        <p:scale>
          <a:sx n="100" d="100"/>
          <a:sy n="100" d="100"/>
        </p:scale>
        <p:origin x="-1056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2823C-413E-41D1-A705-04BA46816C9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860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106D4-5259-4E2A-8ACB-7E6E3F3A53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801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B1B8F-CBF2-4302-A095-0AE1048348E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1517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30CA0-F229-48E6-8E5C-01666389F08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9507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8F843-E932-4164-AF61-23C47EAC197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958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9CAA-FA95-49C4-AC98-6B9BA67A81C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1233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AAEFA-B5B5-42CB-A70D-24377D852C2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8102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DAE81-4FAF-4F6C-9595-F35725686DB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976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547A6-142E-4901-96E6-D258FABD517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132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52CAC-8DBE-4939-9B8A-B6C2A341C96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6409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2FC80-A603-40B2-AF97-1FA30177EA4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17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+mn-lt"/>
              </a:defRPr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+mn-lt"/>
              </a:defRPr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+mn-lt"/>
              </a:defRPr>
            </a:lvl1pPr>
          </a:lstStyle>
          <a:p>
            <a:fld id="{6A1BF6E5-2A6C-4646-B4A3-FA6F7A69416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667000" y="2362200"/>
            <a:ext cx="37338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altLang="de-DE" i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86200" y="1219200"/>
            <a:ext cx="1336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600" b="1" i="0"/>
              <a:t>Störgrößen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914400" y="3193231"/>
            <a:ext cx="457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</a:t>
            </a:r>
            <a:r>
              <a:rPr lang="de-DE" altLang="de-DE" sz="1000" i="0" baseline="-25000" dirty="0" err="1" smtClean="0"/>
              <a:t>1dig</a:t>
            </a:r>
            <a:endParaRPr lang="de-DE" altLang="de-DE" sz="1000" i="0" baseline="-25000" dirty="0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1517650" y="3355156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1549400" y="2916560"/>
            <a:ext cx="111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1524000" y="2509664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2712784" y="2924944"/>
            <a:ext cx="36359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 b="1" i="0" dirty="0" smtClean="0"/>
              <a:t>Erzeugen </a:t>
            </a:r>
            <a:r>
              <a:rPr lang="de-DE" altLang="de-DE" b="1" i="0" dirty="0" smtClean="0"/>
              <a:t>eines </a:t>
            </a:r>
          </a:p>
          <a:p>
            <a:pPr algn="ctr"/>
            <a:r>
              <a:rPr lang="de-DE" altLang="de-DE" b="1" i="0" dirty="0" err="1" smtClean="0"/>
              <a:t>biphasischen</a:t>
            </a:r>
            <a:r>
              <a:rPr lang="de-DE" altLang="de-DE" b="1" i="0" dirty="0" smtClean="0"/>
              <a:t> Rechtecksignals</a:t>
            </a:r>
          </a:p>
          <a:p>
            <a:pPr algn="ctr"/>
            <a:r>
              <a:rPr lang="de-DE" altLang="de-DE" b="1" i="0" dirty="0" smtClean="0"/>
              <a:t> für einen EMS-Prototypen</a:t>
            </a:r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>
            <a:off x="4572000" y="1524000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V="1">
            <a:off x="4572000" y="4343400"/>
            <a:ext cx="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810000" y="5105400"/>
            <a:ext cx="156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600" b="1" i="0"/>
              <a:t>Restriktionen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4724400" y="1524000"/>
            <a:ext cx="29676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de-DE" sz="1200" dirty="0"/>
              <a:t> Umwelteinflüsse (Temperatur, Feuchte)</a:t>
            </a:r>
          </a:p>
          <a:p>
            <a:pPr>
              <a:buFontTx/>
              <a:buChar char="•"/>
            </a:pPr>
            <a:r>
              <a:rPr lang="de-DE" altLang="de-DE" sz="1200" dirty="0" smtClean="0"/>
              <a:t> magn</a:t>
            </a:r>
            <a:r>
              <a:rPr lang="de-DE" altLang="de-DE" sz="1200" dirty="0"/>
              <a:t>. und elektr. Störfelder (</a:t>
            </a:r>
            <a:r>
              <a:rPr lang="de-DE" altLang="de-DE" sz="1200" dirty="0" err="1"/>
              <a:t>EMV</a:t>
            </a:r>
            <a:r>
              <a:rPr lang="de-DE" altLang="de-DE" sz="1200" dirty="0"/>
              <a:t>)</a:t>
            </a:r>
          </a:p>
          <a:p>
            <a:pPr>
              <a:buFontTx/>
              <a:buChar char="•"/>
            </a:pPr>
            <a:r>
              <a:rPr lang="de-DE" altLang="de-DE" sz="1200" dirty="0" smtClean="0"/>
              <a:t> mechanische Stöße</a:t>
            </a:r>
            <a:endParaRPr lang="de-DE" altLang="de-DE" sz="1200" dirty="0"/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4572000" y="5410200"/>
            <a:ext cx="19054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de-DE" sz="1200" dirty="0" smtClean="0"/>
              <a:t> Frequenz von 85 Hz</a:t>
            </a:r>
            <a:endParaRPr lang="de-DE" altLang="de-DE" sz="1200" dirty="0"/>
          </a:p>
          <a:p>
            <a:pPr>
              <a:buFontTx/>
              <a:buChar char="•"/>
            </a:pPr>
            <a:r>
              <a:rPr lang="de-DE" altLang="de-DE" sz="1200" dirty="0"/>
              <a:t> </a:t>
            </a:r>
            <a:r>
              <a:rPr lang="de-DE" altLang="de-DE" sz="1200" dirty="0" smtClean="0"/>
              <a:t>Impulsbreite von </a:t>
            </a:r>
            <a:r>
              <a:rPr lang="de-DE" altLang="de-DE" sz="1200" dirty="0" err="1" smtClean="0"/>
              <a:t>350µs</a:t>
            </a:r>
            <a:endParaRPr lang="de-DE" altLang="de-DE" sz="1200" dirty="0"/>
          </a:p>
          <a:p>
            <a:pPr>
              <a:buFontTx/>
              <a:buChar char="•"/>
            </a:pPr>
            <a:r>
              <a:rPr lang="de-DE" altLang="de-DE" sz="1200" dirty="0"/>
              <a:t> </a:t>
            </a:r>
            <a:r>
              <a:rPr lang="de-DE" altLang="de-DE" sz="1200" dirty="0" err="1" smtClean="0"/>
              <a:t>biphasisch</a:t>
            </a:r>
            <a:endParaRPr lang="de-DE" altLang="de-DE" sz="1200" dirty="0" smtClean="0"/>
          </a:p>
          <a:p>
            <a:pPr>
              <a:buFontTx/>
              <a:buChar char="•"/>
            </a:pPr>
            <a:r>
              <a:rPr lang="de-DE" altLang="de-DE" sz="1200" dirty="0"/>
              <a:t> </a:t>
            </a:r>
            <a:r>
              <a:rPr lang="de-DE" altLang="de-DE" sz="1200" dirty="0" err="1" smtClean="0"/>
              <a:t>Arduino</a:t>
            </a:r>
            <a:r>
              <a:rPr lang="de-DE" altLang="de-DE" sz="1200" dirty="0" smtClean="0"/>
              <a:t> IDE</a:t>
            </a:r>
            <a:endParaRPr lang="de-DE" altLang="de-DE" sz="1200" dirty="0"/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1476375" y="2204864"/>
            <a:ext cx="815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kalte Luft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1476375" y="2611760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err="1"/>
              <a:t>5V</a:t>
            </a:r>
            <a:r>
              <a:rPr lang="de-DE" altLang="de-DE" sz="1200" dirty="0"/>
              <a:t> </a:t>
            </a:r>
            <a:r>
              <a:rPr lang="de-DE" altLang="de-DE" sz="1200" dirty="0" smtClean="0"/>
              <a:t>DC/</a:t>
            </a:r>
            <a:r>
              <a:rPr lang="de-DE" altLang="de-DE" sz="1200" dirty="0" err="1" smtClean="0"/>
              <a:t>500mA</a:t>
            </a:r>
            <a:endParaRPr lang="de-DE" altLang="de-DE" sz="1200" dirty="0"/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1447800" y="3069406"/>
            <a:ext cx="8679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smtClean="0"/>
              <a:t>Amplitude</a:t>
            </a:r>
            <a:endParaRPr lang="de-DE" altLang="de-DE" sz="1200" dirty="0"/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6444208" y="2286000"/>
            <a:ext cx="9575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smtClean="0"/>
              <a:t>warme </a:t>
            </a:r>
            <a:r>
              <a:rPr lang="de-DE" altLang="de-DE" sz="1200" dirty="0"/>
              <a:t>Luft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6446838" y="2875855"/>
            <a:ext cx="12207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dirty="0" err="1" smtClean="0"/>
              <a:t>60Vpp</a:t>
            </a:r>
            <a:r>
              <a:rPr lang="de-DE" altLang="de-DE" sz="1200" dirty="0" smtClean="0"/>
              <a:t>/</a:t>
            </a:r>
          </a:p>
          <a:p>
            <a:r>
              <a:rPr lang="de-DE" altLang="de-DE" sz="1200" dirty="0" err="1" smtClean="0"/>
              <a:t>12mApp</a:t>
            </a:r>
            <a:endParaRPr lang="de-DE" altLang="de-DE" sz="1200" dirty="0"/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914400" y="2764160"/>
            <a:ext cx="409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/>
              <a:t>E</a:t>
            </a:r>
            <a:r>
              <a:rPr lang="de-DE" altLang="de-DE" sz="1000" i="0" baseline="-25000"/>
              <a:t>1el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914400" y="2357264"/>
            <a:ext cx="5501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St</a:t>
            </a:r>
            <a:r>
              <a:rPr lang="de-DE" altLang="de-DE" sz="1000" i="0" baseline="-25000" dirty="0" err="1" smtClean="0"/>
              <a:t>1gas</a:t>
            </a:r>
            <a:endParaRPr lang="de-DE" altLang="de-DE" sz="1000" i="0" baseline="-25000" dirty="0"/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7543800" y="3193231"/>
            <a:ext cx="4058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E</a:t>
            </a:r>
            <a:r>
              <a:rPr lang="de-DE" altLang="de-DE" sz="1000" i="0" baseline="-25000" dirty="0" err="1" smtClean="0"/>
              <a:t>2el</a:t>
            </a:r>
            <a:endParaRPr lang="de-DE" altLang="de-DE" sz="1000" i="0" baseline="-25000" dirty="0"/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7543800" y="4022105"/>
            <a:ext cx="50206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</a:t>
            </a:r>
            <a:r>
              <a:rPr lang="de-DE" altLang="de-DE" sz="1000" i="0" baseline="-25000" dirty="0" err="1" smtClean="0"/>
              <a:t>4anal</a:t>
            </a:r>
            <a:endParaRPr lang="de-DE" altLang="de-DE" sz="1000" i="0" baseline="-25000" dirty="0"/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7543800" y="2438400"/>
            <a:ext cx="5501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St</a:t>
            </a:r>
            <a:r>
              <a:rPr lang="de-DE" altLang="de-DE" sz="1000" i="0" baseline="-25000" dirty="0" err="1" smtClean="0"/>
              <a:t>2gas</a:t>
            </a:r>
            <a:endParaRPr lang="de-DE" altLang="de-DE" sz="1000" i="0" baseline="-25000" dirty="0"/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>
            <a:off x="6400800" y="3345631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6400800" y="4174505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>
            <a:off x="6400800" y="25908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6472238" y="3717032"/>
            <a:ext cx="11885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err="1" smtClean="0"/>
              <a:t>Biphasisches</a:t>
            </a:r>
            <a:r>
              <a:rPr lang="de-DE" altLang="de-DE" sz="1200" dirty="0" smtClean="0"/>
              <a:t> </a:t>
            </a:r>
          </a:p>
          <a:p>
            <a:r>
              <a:rPr lang="de-DE" altLang="de-DE" sz="1200" dirty="0" smtClean="0"/>
              <a:t>Rechtecksignal</a:t>
            </a:r>
            <a:endParaRPr lang="de-DE" altLang="de-DE" sz="1200" dirty="0"/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914400" y="3625279"/>
            <a:ext cx="457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</a:t>
            </a:r>
            <a:r>
              <a:rPr lang="de-DE" altLang="de-DE" sz="1000" i="0" baseline="-25000" dirty="0" err="1" smtClean="0"/>
              <a:t>2dig</a:t>
            </a:r>
            <a:endParaRPr lang="de-DE" altLang="de-DE" sz="1000" i="0" baseline="-25000" dirty="0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1517650" y="3787204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1447800" y="3501454"/>
            <a:ext cx="1125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err="1" smtClean="0"/>
              <a:t>Progr.auswahl</a:t>
            </a:r>
            <a:endParaRPr lang="de-DE" altLang="de-DE" sz="1200" dirty="0"/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914400" y="4057327"/>
            <a:ext cx="457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 b="1" i="0" dirty="0" err="1" smtClean="0"/>
              <a:t>S</a:t>
            </a:r>
            <a:r>
              <a:rPr lang="de-DE" altLang="de-DE" sz="1000" i="0" baseline="-25000" dirty="0" err="1" smtClean="0"/>
              <a:t>3dig</a:t>
            </a:r>
            <a:endParaRPr lang="de-DE" altLang="de-DE" sz="1000" i="0" baseline="-25000" dirty="0"/>
          </a:p>
        </p:txBody>
      </p:sp>
      <p:sp>
        <p:nvSpPr>
          <p:cNvPr id="35" name="Line 12"/>
          <p:cNvSpPr>
            <a:spLocks noChangeShapeType="1"/>
          </p:cNvSpPr>
          <p:nvPr/>
        </p:nvSpPr>
        <p:spPr bwMode="auto">
          <a:xfrm>
            <a:off x="1517650" y="4210124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1447800" y="3924374"/>
            <a:ext cx="872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 smtClean="0"/>
              <a:t>Start/</a:t>
            </a:r>
            <a:r>
              <a:rPr lang="de-DE" altLang="de-DE" sz="1200" dirty="0" err="1" smtClean="0"/>
              <a:t>Stop</a:t>
            </a:r>
            <a:endParaRPr lang="de-DE" altLang="de-DE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FH-Karlsruhe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Fachbereich Mechatronik</dc:creator>
  <cp:lastModifiedBy>Nico</cp:lastModifiedBy>
  <cp:revision>23</cp:revision>
  <dcterms:created xsi:type="dcterms:W3CDTF">2001-10-15T16:06:00Z</dcterms:created>
  <dcterms:modified xsi:type="dcterms:W3CDTF">2016-10-20T11:38:42Z</dcterms:modified>
</cp:coreProperties>
</file>