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9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3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E7618-CC91-4C0A-A48D-3890E3070D82}" type="datetimeFigureOut">
              <a:rPr lang="de-DE" smtClean="0"/>
              <a:t>03.10.2016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8BE82-339D-44CD-983F-985409BDFC7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0686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E7618-CC91-4C0A-A48D-3890E3070D82}" type="datetimeFigureOut">
              <a:rPr lang="de-DE" smtClean="0"/>
              <a:t>03.10.2016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8BE82-339D-44CD-983F-985409BDFC7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7014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E7618-CC91-4C0A-A48D-3890E3070D82}" type="datetimeFigureOut">
              <a:rPr lang="de-DE" smtClean="0"/>
              <a:t>03.10.2016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8BE82-339D-44CD-983F-985409BDFC7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1042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E7618-CC91-4C0A-A48D-3890E3070D82}" type="datetimeFigureOut">
              <a:rPr lang="de-DE" smtClean="0"/>
              <a:t>03.10.2016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8BE82-339D-44CD-983F-985409BDFC7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4285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E7618-CC91-4C0A-A48D-3890E3070D82}" type="datetimeFigureOut">
              <a:rPr lang="de-DE" smtClean="0"/>
              <a:t>03.10.2016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8BE82-339D-44CD-983F-985409BDFC7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9246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E7618-CC91-4C0A-A48D-3890E3070D82}" type="datetimeFigureOut">
              <a:rPr lang="de-DE" smtClean="0"/>
              <a:t>03.10.2016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8BE82-339D-44CD-983F-985409BDFC7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2470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E7618-CC91-4C0A-A48D-3890E3070D82}" type="datetimeFigureOut">
              <a:rPr lang="de-DE" smtClean="0"/>
              <a:t>03.10.2016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8BE82-339D-44CD-983F-985409BDFC7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7095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E7618-CC91-4C0A-A48D-3890E3070D82}" type="datetimeFigureOut">
              <a:rPr lang="de-DE" smtClean="0"/>
              <a:t>03.10.2016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8BE82-339D-44CD-983F-985409BDFC7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6108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E7618-CC91-4C0A-A48D-3890E3070D82}" type="datetimeFigureOut">
              <a:rPr lang="de-DE" smtClean="0"/>
              <a:t>03.10.2016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8BE82-339D-44CD-983F-985409BDFC7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5092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E7618-CC91-4C0A-A48D-3890E3070D82}" type="datetimeFigureOut">
              <a:rPr lang="de-DE" smtClean="0"/>
              <a:t>03.10.2016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8BE82-339D-44CD-983F-985409BDFC7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7111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E7618-CC91-4C0A-A48D-3890E3070D82}" type="datetimeFigureOut">
              <a:rPr lang="de-DE" smtClean="0"/>
              <a:t>03.10.2016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8BE82-339D-44CD-983F-985409BDFC7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4551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E7618-CC91-4C0A-A48D-3890E3070D82}" type="datetimeFigureOut">
              <a:rPr lang="de-DE" smtClean="0"/>
              <a:t>03.10.2016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8BE82-339D-44CD-983F-985409BDFC7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0476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/>
          <p:cNvGrpSpPr/>
          <p:nvPr/>
        </p:nvGrpSpPr>
        <p:grpSpPr>
          <a:xfrm>
            <a:off x="710004" y="215152"/>
            <a:ext cx="11333179" cy="6858000"/>
            <a:chOff x="398033" y="0"/>
            <a:chExt cx="11333179" cy="6858000"/>
          </a:xfrm>
        </p:grpSpPr>
        <p:sp>
          <p:nvSpPr>
            <p:cNvPr id="4" name="Rechteck 3"/>
            <p:cNvSpPr/>
            <p:nvPr/>
          </p:nvSpPr>
          <p:spPr>
            <a:xfrm>
              <a:off x="3184263" y="1269402"/>
              <a:ext cx="5680038" cy="3980330"/>
            </a:xfrm>
            <a:prstGeom prst="rect">
              <a:avLst/>
            </a:prstGeom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cxnSp>
          <p:nvCxnSpPr>
            <p:cNvPr id="6" name="Gerade Verbindung mit Pfeil 5"/>
            <p:cNvCxnSpPr/>
            <p:nvPr/>
          </p:nvCxnSpPr>
          <p:spPr>
            <a:xfrm flipV="1">
              <a:off x="742280" y="2979132"/>
              <a:ext cx="2350546" cy="2689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Gerade Verbindung mit Pfeil 7"/>
            <p:cNvCxnSpPr/>
            <p:nvPr/>
          </p:nvCxnSpPr>
          <p:spPr>
            <a:xfrm flipV="1">
              <a:off x="742280" y="3615626"/>
              <a:ext cx="2350546" cy="2689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 Verbindung mit Pfeil 9"/>
            <p:cNvCxnSpPr/>
            <p:nvPr/>
          </p:nvCxnSpPr>
          <p:spPr>
            <a:xfrm flipV="1">
              <a:off x="8955741" y="3588732"/>
              <a:ext cx="2350546" cy="2689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mit Pfeil 11"/>
            <p:cNvCxnSpPr/>
            <p:nvPr/>
          </p:nvCxnSpPr>
          <p:spPr>
            <a:xfrm flipV="1">
              <a:off x="8955741" y="2876801"/>
              <a:ext cx="2350546" cy="2689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mit Pfeil 12"/>
            <p:cNvCxnSpPr/>
            <p:nvPr/>
          </p:nvCxnSpPr>
          <p:spPr>
            <a:xfrm flipV="1">
              <a:off x="6199992" y="5366274"/>
              <a:ext cx="0" cy="114210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mit Pfeil 13"/>
            <p:cNvCxnSpPr/>
            <p:nvPr/>
          </p:nvCxnSpPr>
          <p:spPr>
            <a:xfrm>
              <a:off x="6110344" y="0"/>
              <a:ext cx="14344" cy="118872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feld 17"/>
            <p:cNvSpPr txBox="1"/>
            <p:nvPr/>
          </p:nvSpPr>
          <p:spPr>
            <a:xfrm>
              <a:off x="844477" y="2623247"/>
              <a:ext cx="21461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/>
                <a:t>Energieversorgung</a:t>
              </a:r>
            </a:p>
          </p:txBody>
        </p:sp>
        <p:sp>
          <p:nvSpPr>
            <p:cNvPr id="22" name="Textfeld 21"/>
            <p:cNvSpPr txBox="1"/>
            <p:nvPr/>
          </p:nvSpPr>
          <p:spPr>
            <a:xfrm>
              <a:off x="6199992" y="5842337"/>
              <a:ext cx="275574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400" dirty="0" smtClean="0"/>
                <a:t>Restriktionen:</a:t>
              </a:r>
            </a:p>
            <a:p>
              <a:pPr marL="285750" indent="-285750">
                <a:buFontTx/>
                <a:buChar char="-"/>
              </a:pPr>
              <a:r>
                <a:rPr lang="de-DE" sz="1400" dirty="0" smtClean="0"/>
                <a:t>Level-</a:t>
              </a:r>
              <a:r>
                <a:rPr lang="de-DE" sz="1400" dirty="0" err="1" smtClean="0"/>
                <a:t>Shifter</a:t>
              </a:r>
              <a:r>
                <a:rPr lang="de-DE" sz="1400" dirty="0" smtClean="0"/>
                <a:t> benötigt</a:t>
              </a:r>
            </a:p>
            <a:p>
              <a:pPr marL="285750" indent="-285750">
                <a:buFontTx/>
                <a:buChar char="-"/>
              </a:pPr>
              <a:r>
                <a:rPr lang="de-DE" sz="1400" dirty="0" smtClean="0"/>
                <a:t>Ansteuerung über Intel Edison</a:t>
              </a:r>
            </a:p>
            <a:p>
              <a:endParaRPr lang="de-DE" dirty="0" smtClean="0"/>
            </a:p>
          </p:txBody>
        </p:sp>
        <p:sp>
          <p:nvSpPr>
            <p:cNvPr id="23" name="Textfeld 22"/>
            <p:cNvSpPr txBox="1"/>
            <p:nvPr/>
          </p:nvSpPr>
          <p:spPr>
            <a:xfrm>
              <a:off x="844475" y="3259741"/>
              <a:ext cx="21461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/>
                <a:t>Signale der App</a:t>
              </a:r>
            </a:p>
          </p:txBody>
        </p:sp>
        <p:sp>
          <p:nvSpPr>
            <p:cNvPr id="26" name="Textfeld 25"/>
            <p:cNvSpPr txBox="1"/>
            <p:nvPr/>
          </p:nvSpPr>
          <p:spPr>
            <a:xfrm>
              <a:off x="8936018" y="3212376"/>
              <a:ext cx="21461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/>
                <a:t>Wärme</a:t>
              </a:r>
            </a:p>
          </p:txBody>
        </p:sp>
        <p:sp>
          <p:nvSpPr>
            <p:cNvPr id="28" name="Textfeld 27"/>
            <p:cNvSpPr txBox="1"/>
            <p:nvPr/>
          </p:nvSpPr>
          <p:spPr>
            <a:xfrm>
              <a:off x="6199992" y="6716"/>
              <a:ext cx="300317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400" dirty="0" smtClean="0"/>
                <a:t>Störgrößen:</a:t>
              </a:r>
            </a:p>
            <a:p>
              <a:pPr marL="285750" indent="-285750">
                <a:buFontTx/>
                <a:buChar char="-"/>
              </a:pPr>
              <a:r>
                <a:rPr lang="de-DE" sz="1400" dirty="0" smtClean="0"/>
                <a:t>Stromausfall</a:t>
              </a:r>
            </a:p>
            <a:p>
              <a:pPr marL="285750" indent="-285750">
                <a:buFontTx/>
                <a:buChar char="-"/>
              </a:pPr>
              <a:r>
                <a:rPr lang="de-DE" sz="1400" dirty="0" smtClean="0"/>
                <a:t>Beschädigungen der Bauteile</a:t>
              </a:r>
            </a:p>
            <a:p>
              <a:pPr marL="285750" indent="-285750">
                <a:buFontTx/>
                <a:buChar char="-"/>
              </a:pPr>
              <a:endParaRPr lang="de-DE" sz="1400" dirty="0" smtClean="0"/>
            </a:p>
          </p:txBody>
        </p:sp>
        <p:sp>
          <p:nvSpPr>
            <p:cNvPr id="29" name="Textfeld 28"/>
            <p:cNvSpPr txBox="1"/>
            <p:nvPr/>
          </p:nvSpPr>
          <p:spPr>
            <a:xfrm>
              <a:off x="398033" y="3551528"/>
              <a:ext cx="4948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400" dirty="0" smtClean="0"/>
                <a:t>S</a:t>
              </a:r>
              <a:r>
                <a:rPr lang="de-DE" sz="1000" dirty="0" smtClean="0"/>
                <a:t>el1</a:t>
              </a:r>
              <a:endParaRPr lang="de-DE" sz="1400" dirty="0" smtClean="0"/>
            </a:p>
          </p:txBody>
        </p:sp>
        <p:sp>
          <p:nvSpPr>
            <p:cNvPr id="30" name="Textfeld 29"/>
            <p:cNvSpPr txBox="1"/>
            <p:nvPr/>
          </p:nvSpPr>
          <p:spPr>
            <a:xfrm>
              <a:off x="8936019" y="2499381"/>
              <a:ext cx="21461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/>
                <a:t>Steuerung Relais</a:t>
              </a:r>
            </a:p>
          </p:txBody>
        </p:sp>
        <p:sp>
          <p:nvSpPr>
            <p:cNvPr id="31" name="Textfeld 30"/>
            <p:cNvSpPr txBox="1"/>
            <p:nvPr/>
          </p:nvSpPr>
          <p:spPr>
            <a:xfrm>
              <a:off x="4329057" y="2664243"/>
              <a:ext cx="359126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 smtClean="0"/>
                <a:t>Breakout-Board für Intel Edison zum steuern einer Cocktail-Mischmaschine </a:t>
              </a:r>
              <a:endParaRPr lang="de-DE" dirty="0"/>
            </a:p>
          </p:txBody>
        </p:sp>
        <p:sp>
          <p:nvSpPr>
            <p:cNvPr id="32" name="Textfeld 31"/>
            <p:cNvSpPr txBox="1"/>
            <p:nvPr/>
          </p:nvSpPr>
          <p:spPr>
            <a:xfrm>
              <a:off x="11236358" y="3488631"/>
              <a:ext cx="4948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400" dirty="0" smtClean="0"/>
                <a:t>E</a:t>
              </a:r>
              <a:r>
                <a:rPr lang="de-DE" sz="1000" dirty="0" smtClean="0"/>
                <a:t>th1</a:t>
              </a:r>
              <a:endParaRPr lang="de-DE" sz="1400" dirty="0" smtClean="0"/>
            </a:p>
          </p:txBody>
        </p:sp>
        <p:sp>
          <p:nvSpPr>
            <p:cNvPr id="33" name="Textfeld 32"/>
            <p:cNvSpPr txBox="1"/>
            <p:nvPr/>
          </p:nvSpPr>
          <p:spPr>
            <a:xfrm>
              <a:off x="398034" y="2906679"/>
              <a:ext cx="4948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400" dirty="0" smtClean="0"/>
                <a:t>E</a:t>
              </a:r>
              <a:r>
                <a:rPr lang="de-DE" sz="1000" dirty="0" smtClean="0"/>
                <a:t>el1</a:t>
              </a:r>
              <a:endParaRPr lang="de-DE" sz="1400" dirty="0" smtClean="0"/>
            </a:p>
          </p:txBody>
        </p:sp>
        <p:sp>
          <p:nvSpPr>
            <p:cNvPr id="34" name="Textfeld 33"/>
            <p:cNvSpPr txBox="1"/>
            <p:nvPr/>
          </p:nvSpPr>
          <p:spPr>
            <a:xfrm>
              <a:off x="11236359" y="2807913"/>
              <a:ext cx="4948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400" dirty="0" smtClean="0"/>
                <a:t>S</a:t>
              </a:r>
              <a:r>
                <a:rPr lang="de-DE" sz="1000" dirty="0" smtClean="0"/>
                <a:t>el2</a:t>
              </a:r>
              <a:endParaRPr lang="de-DE" sz="1400" dirty="0" smtClean="0"/>
            </a:p>
          </p:txBody>
        </p:sp>
      </p:grpSp>
    </p:spTree>
    <p:extLst>
      <p:ext uri="{BB962C8B-B14F-4D97-AF65-F5344CB8AC3E}">
        <p14:creationId xmlns:p14="http://schemas.microsoft.com/office/powerpoint/2010/main" val="19021646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</Words>
  <Application>Microsoft Office PowerPoint</Application>
  <PresentationFormat>Breitbild</PresentationFormat>
  <Paragraphs>15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PowerPoint-Präsentation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Alex</dc:creator>
  <cp:lastModifiedBy>Alex</cp:lastModifiedBy>
  <cp:revision>6</cp:revision>
  <dcterms:created xsi:type="dcterms:W3CDTF">2016-09-27T11:52:30Z</dcterms:created>
  <dcterms:modified xsi:type="dcterms:W3CDTF">2016-10-03T19:06:55Z</dcterms:modified>
</cp:coreProperties>
</file>