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vsdx" ContentType="application/vnd.ms-visio.drawing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BA629-0DE3-4215-8C69-58D44A51E63B}" type="datetimeFigureOut">
              <a:rPr lang="de-DE" smtClean="0"/>
              <a:t>06.10.2016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CC514-14E1-4F3D-BDA7-20361DBC4D3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BA629-0DE3-4215-8C69-58D44A51E63B}" type="datetimeFigureOut">
              <a:rPr lang="de-DE" smtClean="0"/>
              <a:t>06.10.2016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CC514-14E1-4F3D-BDA7-20361DBC4D3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BA629-0DE3-4215-8C69-58D44A51E63B}" type="datetimeFigureOut">
              <a:rPr lang="de-DE" smtClean="0"/>
              <a:t>06.10.2016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CC514-14E1-4F3D-BDA7-20361DBC4D3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BA629-0DE3-4215-8C69-58D44A51E63B}" type="datetimeFigureOut">
              <a:rPr lang="de-DE" smtClean="0"/>
              <a:t>06.10.2016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CC514-14E1-4F3D-BDA7-20361DBC4D3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BA629-0DE3-4215-8C69-58D44A51E63B}" type="datetimeFigureOut">
              <a:rPr lang="de-DE" smtClean="0"/>
              <a:t>06.10.2016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CC514-14E1-4F3D-BDA7-20361DBC4D3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BA629-0DE3-4215-8C69-58D44A51E63B}" type="datetimeFigureOut">
              <a:rPr lang="de-DE" smtClean="0"/>
              <a:t>06.10.2016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CC514-14E1-4F3D-BDA7-20361DBC4D3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BA629-0DE3-4215-8C69-58D44A51E63B}" type="datetimeFigureOut">
              <a:rPr lang="de-DE" smtClean="0"/>
              <a:t>06.10.2016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CC514-14E1-4F3D-BDA7-20361DBC4D3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BA629-0DE3-4215-8C69-58D44A51E63B}" type="datetimeFigureOut">
              <a:rPr lang="de-DE" smtClean="0"/>
              <a:t>06.10.2016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CC514-14E1-4F3D-BDA7-20361DBC4D3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BA629-0DE3-4215-8C69-58D44A51E63B}" type="datetimeFigureOut">
              <a:rPr lang="de-DE" smtClean="0"/>
              <a:t>06.10.2016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CC514-14E1-4F3D-BDA7-20361DBC4D3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BA629-0DE3-4215-8C69-58D44A51E63B}" type="datetimeFigureOut">
              <a:rPr lang="de-DE" smtClean="0"/>
              <a:t>06.10.2016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CC514-14E1-4F3D-BDA7-20361DBC4D3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BA629-0DE3-4215-8C69-58D44A51E63B}" type="datetimeFigureOut">
              <a:rPr lang="de-DE" smtClean="0"/>
              <a:t>06.10.2016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CC514-14E1-4F3D-BDA7-20361DBC4D3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BA629-0DE3-4215-8C69-58D44A51E63B}" type="datetimeFigureOut">
              <a:rPr lang="de-DE" smtClean="0"/>
              <a:t>06.10.2016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CC514-14E1-4F3D-BDA7-20361DBC4D36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-Zeichnung1.vsd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14282" y="1357298"/>
          <a:ext cx="8731507" cy="4000528"/>
        </p:xfrm>
        <a:graphic>
          <a:graphicData uri="http://schemas.openxmlformats.org/presentationml/2006/ole">
            <p:oleObj spid="_x0000_s1026" name="Visio" r:id="rId3" imgW="28918020" imgH="12982672" progId="Visio.Drawing.15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Bildschirmpräsentation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Larissa-Design</vt:lpstr>
      <vt:lpstr>Microsoft Visio-Zeichnung</vt:lpstr>
      <vt:lpstr>Folie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Manuel Stork</dc:creator>
  <cp:lastModifiedBy>Manuel Stork</cp:lastModifiedBy>
  <cp:revision>1</cp:revision>
  <dcterms:created xsi:type="dcterms:W3CDTF">2016-10-06T12:51:29Z</dcterms:created>
  <dcterms:modified xsi:type="dcterms:W3CDTF">2016-10-06T12:52:44Z</dcterms:modified>
</cp:coreProperties>
</file>