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983" autoAdjust="0"/>
    <p:restoredTop sz="90929"/>
  </p:normalViewPr>
  <p:slideViewPr>
    <p:cSldViewPr>
      <p:cViewPr>
        <p:scale>
          <a:sx n="150" d="100"/>
          <a:sy n="150" d="100"/>
        </p:scale>
        <p:origin x="-1140" y="13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6C90D-8319-438C-A473-624EB3197A1F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E9DED-EA62-419F-8C5A-7F131F2BAFDD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ADC499-4A85-4F97-8D5D-CBA3154C23E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2D6A5-281B-4E34-8AA9-8AF5BF30E9AD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F46C3-74D5-4C70-9043-143C8E5E440B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C3A53E-E91F-4F0E-9467-D5ECA1D7AF1D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6AEAF-9AA6-45D6-A3BA-D51D44A8B042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3625C-26B2-4EFB-AC7E-B371245F0263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FA9CD-4313-4FF6-B407-A30376526AAE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E8AE45-DD9F-465F-BF77-8DD6FE3F7189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BA0D1-0D20-4388-B942-068DA6F0496E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latin typeface="+mn-lt"/>
              </a:defRPr>
            </a:lvl1pPr>
          </a:lstStyle>
          <a:p>
            <a:fld id="{2BFD58C9-0AA1-42F0-8BBE-EB13D066A402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667000" y="2362200"/>
            <a:ext cx="37338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 i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86200" y="1219200"/>
            <a:ext cx="1336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b="1" i="0"/>
              <a:t>Störgrößen</a:t>
            </a:r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1517650" y="4286256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1549400" y="3805238"/>
            <a:ext cx="111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1524000" y="2428868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2687113" y="3133725"/>
            <a:ext cx="36872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de-DE" b="1" i="0" dirty="0" smtClean="0"/>
              <a:t>01-06 Mixmaster 2016 Waage</a:t>
            </a:r>
            <a:endParaRPr lang="de-DE" b="1" i="0" dirty="0"/>
          </a:p>
        </p:txBody>
      </p:sp>
      <p:sp>
        <p:nvSpPr>
          <p:cNvPr id="2071" name="Line 23"/>
          <p:cNvSpPr>
            <a:spLocks noChangeShapeType="1"/>
          </p:cNvSpPr>
          <p:nvPr/>
        </p:nvSpPr>
        <p:spPr bwMode="auto">
          <a:xfrm>
            <a:off x="4572000" y="1524000"/>
            <a:ext cx="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 flipV="1">
            <a:off x="4572000" y="4343400"/>
            <a:ext cx="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3810000" y="5105400"/>
            <a:ext cx="156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b="1" i="0"/>
              <a:t>Restriktionen</a:t>
            </a: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4724400" y="1524000"/>
            <a:ext cx="29676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sz="1200" dirty="0"/>
              <a:t> Umwelteinflüsse (Temperatur, Feuchte)</a:t>
            </a:r>
          </a:p>
          <a:p>
            <a:pPr>
              <a:buFontTx/>
              <a:buChar char="•"/>
            </a:pPr>
            <a:r>
              <a:rPr lang="de-DE" sz="1200" dirty="0"/>
              <a:t>magn. </a:t>
            </a:r>
            <a:r>
              <a:rPr lang="de-DE" sz="1200" dirty="0" smtClean="0"/>
              <a:t>und elektr. Störfelder (EMV</a:t>
            </a:r>
            <a:r>
              <a:rPr lang="de-DE" sz="1200" dirty="0"/>
              <a:t>)</a:t>
            </a:r>
          </a:p>
          <a:p>
            <a:pPr>
              <a:buFontTx/>
              <a:buChar char="•"/>
            </a:pPr>
            <a:r>
              <a:rPr lang="de-DE" sz="1200" dirty="0" smtClean="0"/>
              <a:t>mechanische Stöße</a:t>
            </a:r>
            <a:endParaRPr lang="de-DE" sz="1200" dirty="0"/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4572000" y="5410200"/>
            <a:ext cx="29115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sz="1200" dirty="0" smtClean="0"/>
              <a:t> </a:t>
            </a:r>
            <a:r>
              <a:rPr lang="de-DE" sz="1200" dirty="0" smtClean="0"/>
              <a:t>Materialkosten</a:t>
            </a:r>
          </a:p>
          <a:p>
            <a:pPr>
              <a:buFontTx/>
              <a:buChar char="•"/>
            </a:pPr>
            <a:r>
              <a:rPr lang="de-DE" sz="1200" dirty="0" smtClean="0"/>
              <a:t> </a:t>
            </a:r>
            <a:r>
              <a:rPr lang="de-DE" sz="1200" dirty="0" smtClean="0"/>
              <a:t>wenn möglich keine Werkstattarbeiten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1827199" y="2124068"/>
            <a:ext cx="8159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200" dirty="0"/>
              <a:t>kalte Luft</a:t>
            </a: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1285852" y="3500438"/>
            <a:ext cx="14021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200" dirty="0" smtClean="0"/>
              <a:t>Betriebsspannung</a:t>
            </a:r>
            <a:endParaRPr lang="de-DE" sz="1200" dirty="0"/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786199" y="4000506"/>
            <a:ext cx="19284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200" dirty="0" smtClean="0"/>
              <a:t>Signal Cocktail zubereiten</a:t>
            </a:r>
            <a:endParaRPr lang="de-DE" sz="1200" dirty="0"/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6335732" y="2286000"/>
            <a:ext cx="950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200" dirty="0"/>
              <a:t>warme Luft</a:t>
            </a: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6375400" y="3860800"/>
            <a:ext cx="16256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 smtClean="0"/>
              <a:t>Signal neuer Cocktail</a:t>
            </a:r>
            <a:endParaRPr lang="de-DE" sz="1200" dirty="0"/>
          </a:p>
        </p:txBody>
      </p:sp>
      <p:sp>
        <p:nvSpPr>
          <p:cNvPr id="2088" name="Line 40"/>
          <p:cNvSpPr>
            <a:spLocks noChangeShapeType="1"/>
          </p:cNvSpPr>
          <p:nvPr/>
        </p:nvSpPr>
        <p:spPr bwMode="auto">
          <a:xfrm>
            <a:off x="6400800" y="41148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089" name="Line 41"/>
          <p:cNvSpPr>
            <a:spLocks noChangeShapeType="1"/>
          </p:cNvSpPr>
          <p:nvPr/>
        </p:nvSpPr>
        <p:spPr bwMode="auto">
          <a:xfrm>
            <a:off x="6400800" y="33528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090" name="Line 42"/>
          <p:cNvSpPr>
            <a:spLocks noChangeShapeType="1"/>
          </p:cNvSpPr>
          <p:nvPr/>
        </p:nvSpPr>
        <p:spPr bwMode="auto">
          <a:xfrm>
            <a:off x="6400800" y="25908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6358066" y="3048000"/>
            <a:ext cx="15715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200" dirty="0" smtClean="0"/>
              <a:t>Signal Cocktail fertig</a:t>
            </a:r>
            <a:endParaRPr lang="de-DE" sz="1200" dirty="0"/>
          </a:p>
        </p:txBody>
      </p:sp>
      <p:sp>
        <p:nvSpPr>
          <p:cNvPr id="31" name="Line 14"/>
          <p:cNvSpPr>
            <a:spLocks noChangeShapeType="1"/>
          </p:cNvSpPr>
          <p:nvPr/>
        </p:nvSpPr>
        <p:spPr bwMode="auto">
          <a:xfrm>
            <a:off x="1524000" y="2876544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1357290" y="2571744"/>
            <a:ext cx="12828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200" dirty="0" smtClean="0"/>
              <a:t>Zutaten Cocktail</a:t>
            </a:r>
            <a:endParaRPr lang="de-DE" sz="1200" dirty="0"/>
          </a:p>
        </p:txBody>
      </p:sp>
      <p:sp>
        <p:nvSpPr>
          <p:cNvPr id="33" name="Line 14"/>
          <p:cNvSpPr>
            <a:spLocks noChangeShapeType="1"/>
          </p:cNvSpPr>
          <p:nvPr/>
        </p:nvSpPr>
        <p:spPr bwMode="auto">
          <a:xfrm>
            <a:off x="1524000" y="3305172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1000100" y="3000372"/>
            <a:ext cx="16905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200" dirty="0" smtClean="0"/>
              <a:t>Signal Gewicht Waage</a:t>
            </a:r>
            <a:endParaRPr lang="de-DE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Folie 1</vt:lpstr>
    </vt:vector>
  </TitlesOfParts>
  <Company>FH-Karlsruhe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Fachbereich Mechatronik</dc:creator>
  <cp:lastModifiedBy>Manuel Stork</cp:lastModifiedBy>
  <cp:revision>20</cp:revision>
  <dcterms:created xsi:type="dcterms:W3CDTF">2001-10-15T16:06:00Z</dcterms:created>
  <dcterms:modified xsi:type="dcterms:W3CDTF">2016-10-19T13:53:21Z</dcterms:modified>
</cp:coreProperties>
</file>