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AEB89-ECA5-46C1-A9AB-732F41BDD416}" type="datetimeFigureOut">
              <a:rPr lang="de-DE" smtClean="0"/>
              <a:t>17.10.2012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7E325-67DD-4C91-BEDF-54ACB625088F}" type="slidenum">
              <a:rPr lang="de-DE" smtClean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14375"/>
            <a:ext cx="7620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Wassim</dc:creator>
  <cp:lastModifiedBy>Wassim</cp:lastModifiedBy>
  <cp:revision>1</cp:revision>
  <dcterms:created xsi:type="dcterms:W3CDTF">2012-10-16T23:02:09Z</dcterms:created>
  <dcterms:modified xsi:type="dcterms:W3CDTF">2012-10-16T23:03:02Z</dcterms:modified>
</cp:coreProperties>
</file>