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2"/>
    <p:sldId id="257" r:id="rId3"/>
    <p:sldId id="258" r:id="rId4"/>
    <p:sldId id="265" r:id="rId5"/>
    <p:sldId id="264" r:id="rId6"/>
    <p:sldId id="263" r:id="rId7"/>
    <p:sldId id="266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aximized">
    <p:restoredLeft sz="16912" autoAdjust="0"/>
    <p:restoredTop sz="94660"/>
  </p:normalViewPr>
  <p:slideViewPr>
    <p:cSldViewPr>
      <p:cViewPr varScale="1">
        <p:scale>
          <a:sx n="74" d="100"/>
          <a:sy n="74" d="100"/>
        </p:scale>
        <p:origin x="-78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E3B0D3D-870B-4B25-A20D-185E98729AD0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49E32D99-E69F-4F1D-B56F-461F965F4166}">
      <dgm:prSet phldrT="[Text]"/>
      <dgm:spPr/>
      <dgm:t>
        <a:bodyPr/>
        <a:lstStyle/>
        <a:p>
          <a:endParaRPr lang="de-DE" dirty="0"/>
        </a:p>
      </dgm:t>
    </dgm:pt>
    <dgm:pt modelId="{E2D252BE-8D7D-4A54-9688-C72A7B3E264D}" type="parTrans" cxnId="{974DD861-CCA3-4E99-94C1-F9BB172E5A08}">
      <dgm:prSet/>
      <dgm:spPr/>
      <dgm:t>
        <a:bodyPr/>
        <a:lstStyle/>
        <a:p>
          <a:endParaRPr lang="de-DE"/>
        </a:p>
      </dgm:t>
    </dgm:pt>
    <dgm:pt modelId="{ABBB4136-A633-4083-BCE1-FEF00660278E}" type="sibTrans" cxnId="{974DD861-CCA3-4E99-94C1-F9BB172E5A08}">
      <dgm:prSet/>
      <dgm:spPr/>
      <dgm:t>
        <a:bodyPr/>
        <a:lstStyle/>
        <a:p>
          <a:endParaRPr lang="de-DE"/>
        </a:p>
      </dgm:t>
    </dgm:pt>
    <dgm:pt modelId="{1742A4D6-D938-497F-8216-DA0B69C8955A}">
      <dgm:prSet phldrT="[Text]"/>
      <dgm:spPr/>
      <dgm:t>
        <a:bodyPr/>
        <a:lstStyle/>
        <a:p>
          <a:r>
            <a:rPr lang="de-DE" dirty="0" smtClean="0"/>
            <a:t>Schreiben der Methode einer Sprache</a:t>
          </a:r>
          <a:endParaRPr lang="de-DE" dirty="0"/>
        </a:p>
      </dgm:t>
    </dgm:pt>
    <dgm:pt modelId="{7CB59D82-6F12-472D-9A07-12EBD6BEAB5F}" type="parTrans" cxnId="{A8FB8F77-ECA3-4131-874E-D3AEB203C6DC}">
      <dgm:prSet/>
      <dgm:spPr/>
      <dgm:t>
        <a:bodyPr/>
        <a:lstStyle/>
        <a:p>
          <a:endParaRPr lang="de-DE"/>
        </a:p>
      </dgm:t>
    </dgm:pt>
    <dgm:pt modelId="{6743FD7E-CEB2-40BE-AD2C-1D5D7B80FEC3}" type="sibTrans" cxnId="{A8FB8F77-ECA3-4131-874E-D3AEB203C6DC}">
      <dgm:prSet/>
      <dgm:spPr/>
      <dgm:t>
        <a:bodyPr/>
        <a:lstStyle/>
        <a:p>
          <a:endParaRPr lang="de-DE"/>
        </a:p>
      </dgm:t>
    </dgm:pt>
    <dgm:pt modelId="{97A1278D-E923-4A10-904A-68C50D5DAE77}">
      <dgm:prSet phldrT="[Text]"/>
      <dgm:spPr/>
      <dgm:t>
        <a:bodyPr/>
        <a:lstStyle/>
        <a:p>
          <a:r>
            <a:rPr lang="de-DE" dirty="0" smtClean="0"/>
            <a:t>Export in eine DLL </a:t>
          </a:r>
          <a:endParaRPr lang="de-DE" dirty="0"/>
        </a:p>
      </dgm:t>
    </dgm:pt>
    <dgm:pt modelId="{83F67DC9-A0F6-4DB5-8BF5-18A4ED07FF63}" type="parTrans" cxnId="{960A36BB-FF80-4F1E-AD5E-CED15EECC619}">
      <dgm:prSet/>
      <dgm:spPr/>
      <dgm:t>
        <a:bodyPr/>
        <a:lstStyle/>
        <a:p>
          <a:endParaRPr lang="de-DE"/>
        </a:p>
      </dgm:t>
    </dgm:pt>
    <dgm:pt modelId="{1C7B54E6-B676-44B6-8CBD-95925B200619}" type="sibTrans" cxnId="{960A36BB-FF80-4F1E-AD5E-CED15EECC619}">
      <dgm:prSet/>
      <dgm:spPr/>
      <dgm:t>
        <a:bodyPr/>
        <a:lstStyle/>
        <a:p>
          <a:endParaRPr lang="de-DE"/>
        </a:p>
      </dgm:t>
    </dgm:pt>
    <dgm:pt modelId="{499D39C7-6790-499A-BDEC-C2174175C4ED}">
      <dgm:prSet phldrT="[Text]"/>
      <dgm:spPr/>
      <dgm:t>
        <a:bodyPr/>
        <a:lstStyle/>
        <a:p>
          <a:endParaRPr lang="de-DE" dirty="0"/>
        </a:p>
      </dgm:t>
    </dgm:pt>
    <dgm:pt modelId="{8AC0CBB2-06A5-4AD8-9452-42C2B6D3296B}" type="parTrans" cxnId="{FFAE1210-4AEF-4312-AB12-8F4DAABD7865}">
      <dgm:prSet/>
      <dgm:spPr/>
      <dgm:t>
        <a:bodyPr/>
        <a:lstStyle/>
        <a:p>
          <a:endParaRPr lang="de-DE"/>
        </a:p>
      </dgm:t>
    </dgm:pt>
    <dgm:pt modelId="{85C3CF70-9D66-403C-8587-0D9667EC3FD9}" type="sibTrans" cxnId="{FFAE1210-4AEF-4312-AB12-8F4DAABD7865}">
      <dgm:prSet/>
      <dgm:spPr/>
      <dgm:t>
        <a:bodyPr/>
        <a:lstStyle/>
        <a:p>
          <a:endParaRPr lang="de-DE"/>
        </a:p>
      </dgm:t>
    </dgm:pt>
    <dgm:pt modelId="{7C9A449E-E045-4EC0-B67A-5B12EB4E7BB7}">
      <dgm:prSet phldrT="[Text]"/>
      <dgm:spPr/>
      <dgm:t>
        <a:bodyPr/>
        <a:lstStyle/>
        <a:p>
          <a:r>
            <a:rPr lang="de-DE" dirty="0" smtClean="0"/>
            <a:t>Aufrufen der Methode in einer Anwendung</a:t>
          </a:r>
          <a:endParaRPr lang="de-DE" dirty="0"/>
        </a:p>
      </dgm:t>
    </dgm:pt>
    <dgm:pt modelId="{A5D91179-417D-46BB-A556-BCC60F54F253}" type="parTrans" cxnId="{FEE4BDA5-07FE-44D7-89FF-88DF9895983C}">
      <dgm:prSet/>
      <dgm:spPr/>
      <dgm:t>
        <a:bodyPr/>
        <a:lstStyle/>
        <a:p>
          <a:endParaRPr lang="de-DE"/>
        </a:p>
      </dgm:t>
    </dgm:pt>
    <dgm:pt modelId="{455B258F-1AC7-48EC-A3D4-0AE886C92EBC}" type="sibTrans" cxnId="{FEE4BDA5-07FE-44D7-89FF-88DF9895983C}">
      <dgm:prSet/>
      <dgm:spPr/>
      <dgm:t>
        <a:bodyPr/>
        <a:lstStyle/>
        <a:p>
          <a:endParaRPr lang="de-DE"/>
        </a:p>
      </dgm:t>
    </dgm:pt>
    <dgm:pt modelId="{322DB47B-EAD0-4233-906E-939F78F4F611}">
      <dgm:prSet phldrT="[Text]"/>
      <dgm:spPr/>
      <dgm:t>
        <a:bodyPr/>
        <a:lstStyle/>
        <a:p>
          <a:endParaRPr lang="de-DE" dirty="0"/>
        </a:p>
      </dgm:t>
    </dgm:pt>
    <dgm:pt modelId="{2ED106C2-6AD0-49D2-8C2A-395BB2F87EBE}" type="sibTrans" cxnId="{197CA0F8-2A4B-4B4C-98B5-6031F0CE75F7}">
      <dgm:prSet/>
      <dgm:spPr/>
      <dgm:t>
        <a:bodyPr/>
        <a:lstStyle/>
        <a:p>
          <a:endParaRPr lang="de-DE"/>
        </a:p>
      </dgm:t>
    </dgm:pt>
    <dgm:pt modelId="{32AAF508-A419-45D6-B79A-6F3084760920}" type="parTrans" cxnId="{197CA0F8-2A4B-4B4C-98B5-6031F0CE75F7}">
      <dgm:prSet/>
      <dgm:spPr/>
      <dgm:t>
        <a:bodyPr/>
        <a:lstStyle/>
        <a:p>
          <a:endParaRPr lang="de-DE"/>
        </a:p>
      </dgm:t>
    </dgm:pt>
    <dgm:pt modelId="{8C92D957-331D-4F4B-918E-294BA61D7668}">
      <dgm:prSet phldrT="[Text]"/>
      <dgm:spPr/>
      <dgm:t>
        <a:bodyPr/>
        <a:lstStyle/>
        <a:p>
          <a:r>
            <a:rPr lang="de-DE" dirty="0" smtClean="0"/>
            <a:t>z.B. hardwarenaher Code in C++</a:t>
          </a:r>
          <a:endParaRPr lang="de-DE" dirty="0"/>
        </a:p>
      </dgm:t>
    </dgm:pt>
    <dgm:pt modelId="{91083EF0-182C-4DC1-A3A9-28B9E2352697}" type="parTrans" cxnId="{E8A9C8AA-2609-445A-913D-6DADCBCECDB6}">
      <dgm:prSet/>
      <dgm:spPr/>
    </dgm:pt>
    <dgm:pt modelId="{218D4F4D-FCF9-4FF2-9996-20F0F4CA8DE1}" type="sibTrans" cxnId="{E8A9C8AA-2609-445A-913D-6DADCBCECDB6}">
      <dgm:prSet/>
      <dgm:spPr/>
    </dgm:pt>
    <dgm:pt modelId="{5FCDA9D8-1774-4BD7-8284-78ADE0A1BCEB}">
      <dgm:prSet phldrT="[Text]"/>
      <dgm:spPr/>
      <dgm:t>
        <a:bodyPr/>
        <a:lstStyle/>
        <a:p>
          <a:r>
            <a:rPr lang="de-DE" dirty="0" smtClean="0"/>
            <a:t>z.B. GUI in C#</a:t>
          </a:r>
          <a:endParaRPr lang="de-DE" dirty="0"/>
        </a:p>
      </dgm:t>
    </dgm:pt>
    <dgm:pt modelId="{434F61E3-DBC9-46CB-B5A6-0C725E4775DB}" type="parTrans" cxnId="{41114588-0B2B-4D30-AE0C-07C6C3F2B8C7}">
      <dgm:prSet/>
      <dgm:spPr/>
    </dgm:pt>
    <dgm:pt modelId="{7C2E1A5C-9A7B-4229-9F33-73BBF888A0B0}" type="sibTrans" cxnId="{41114588-0B2B-4D30-AE0C-07C6C3F2B8C7}">
      <dgm:prSet/>
      <dgm:spPr/>
    </dgm:pt>
    <dgm:pt modelId="{80F29F6D-E198-4BEE-8BE5-32EFE702AACE}" type="pres">
      <dgm:prSet presAssocID="{BE3B0D3D-870B-4B25-A20D-185E98729AD0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8730646A-7D54-445B-A25A-D4A123AD6C1F}" type="pres">
      <dgm:prSet presAssocID="{49E32D99-E69F-4F1D-B56F-461F965F4166}" presName="composite" presStyleCnt="0"/>
      <dgm:spPr/>
    </dgm:pt>
    <dgm:pt modelId="{170258BE-B160-4DE9-807F-08E6B9B1E007}" type="pres">
      <dgm:prSet presAssocID="{49E32D99-E69F-4F1D-B56F-461F965F4166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9B910B61-4316-4643-8F1D-3AD331A1BC50}" type="pres">
      <dgm:prSet presAssocID="{49E32D99-E69F-4F1D-B56F-461F965F4166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4278FBEA-67AB-4D00-AE5F-C1B5DD8DE8A4}" type="pres">
      <dgm:prSet presAssocID="{ABBB4136-A633-4083-BCE1-FEF00660278E}" presName="sp" presStyleCnt="0"/>
      <dgm:spPr/>
    </dgm:pt>
    <dgm:pt modelId="{7AB671CB-AE6D-49D8-A722-821DA2AFAA65}" type="pres">
      <dgm:prSet presAssocID="{322DB47B-EAD0-4233-906E-939F78F4F611}" presName="composite" presStyleCnt="0"/>
      <dgm:spPr/>
    </dgm:pt>
    <dgm:pt modelId="{7780F3B7-7276-4D58-9023-BC82C71A9E7A}" type="pres">
      <dgm:prSet presAssocID="{322DB47B-EAD0-4233-906E-939F78F4F611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0B587B08-84D2-40CE-B1A7-E6EA869D81A0}" type="pres">
      <dgm:prSet presAssocID="{322DB47B-EAD0-4233-906E-939F78F4F611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141CC2C8-E237-4D4B-BC81-7F1E1474B05F}" type="pres">
      <dgm:prSet presAssocID="{2ED106C2-6AD0-49D2-8C2A-395BB2F87EBE}" presName="sp" presStyleCnt="0"/>
      <dgm:spPr/>
    </dgm:pt>
    <dgm:pt modelId="{46AF1469-5FC0-4A0E-B6B2-058F6F79A311}" type="pres">
      <dgm:prSet presAssocID="{499D39C7-6790-499A-BDEC-C2174175C4ED}" presName="composite" presStyleCnt="0"/>
      <dgm:spPr/>
    </dgm:pt>
    <dgm:pt modelId="{BD3CC16F-77E7-4399-9996-213C597F666D}" type="pres">
      <dgm:prSet presAssocID="{499D39C7-6790-499A-BDEC-C2174175C4ED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872D715F-7010-430C-909D-117B82DB271F}" type="pres">
      <dgm:prSet presAssocID="{499D39C7-6790-499A-BDEC-C2174175C4ED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AB3CFDB0-0E8B-4548-A145-7DC3AA1DD00B}" type="presOf" srcId="{49E32D99-E69F-4F1D-B56F-461F965F4166}" destId="{170258BE-B160-4DE9-807F-08E6B9B1E007}" srcOrd="0" destOrd="0" presId="urn:microsoft.com/office/officeart/2005/8/layout/chevron2"/>
    <dgm:cxn modelId="{DEA8552F-94EA-4AA7-80F1-20CB754C8E6B}" type="presOf" srcId="{322DB47B-EAD0-4233-906E-939F78F4F611}" destId="{7780F3B7-7276-4D58-9023-BC82C71A9E7A}" srcOrd="0" destOrd="0" presId="urn:microsoft.com/office/officeart/2005/8/layout/chevron2"/>
    <dgm:cxn modelId="{197CA0F8-2A4B-4B4C-98B5-6031F0CE75F7}" srcId="{BE3B0D3D-870B-4B25-A20D-185E98729AD0}" destId="{322DB47B-EAD0-4233-906E-939F78F4F611}" srcOrd="1" destOrd="0" parTransId="{32AAF508-A419-45D6-B79A-6F3084760920}" sibTransId="{2ED106C2-6AD0-49D2-8C2A-395BB2F87EBE}"/>
    <dgm:cxn modelId="{31EF7598-F942-43FC-96CB-F106C98F276E}" type="presOf" srcId="{1742A4D6-D938-497F-8216-DA0B69C8955A}" destId="{9B910B61-4316-4643-8F1D-3AD331A1BC50}" srcOrd="0" destOrd="0" presId="urn:microsoft.com/office/officeart/2005/8/layout/chevron2"/>
    <dgm:cxn modelId="{193C10DA-3395-44BB-B52B-A09D74756E76}" type="presOf" srcId="{BE3B0D3D-870B-4B25-A20D-185E98729AD0}" destId="{80F29F6D-E198-4BEE-8BE5-32EFE702AACE}" srcOrd="0" destOrd="0" presId="urn:microsoft.com/office/officeart/2005/8/layout/chevron2"/>
    <dgm:cxn modelId="{FEE4BDA5-07FE-44D7-89FF-88DF9895983C}" srcId="{499D39C7-6790-499A-BDEC-C2174175C4ED}" destId="{7C9A449E-E045-4EC0-B67A-5B12EB4E7BB7}" srcOrd="0" destOrd="0" parTransId="{A5D91179-417D-46BB-A556-BCC60F54F253}" sibTransId="{455B258F-1AC7-48EC-A3D4-0AE886C92EBC}"/>
    <dgm:cxn modelId="{A8FB8F77-ECA3-4131-874E-D3AEB203C6DC}" srcId="{49E32D99-E69F-4F1D-B56F-461F965F4166}" destId="{1742A4D6-D938-497F-8216-DA0B69C8955A}" srcOrd="0" destOrd="0" parTransId="{7CB59D82-6F12-472D-9A07-12EBD6BEAB5F}" sibTransId="{6743FD7E-CEB2-40BE-AD2C-1D5D7B80FEC3}"/>
    <dgm:cxn modelId="{AE3B8E5A-1C66-4D2E-8A67-039A3F61375D}" type="presOf" srcId="{499D39C7-6790-499A-BDEC-C2174175C4ED}" destId="{BD3CC16F-77E7-4399-9996-213C597F666D}" srcOrd="0" destOrd="0" presId="urn:microsoft.com/office/officeart/2005/8/layout/chevron2"/>
    <dgm:cxn modelId="{960A36BB-FF80-4F1E-AD5E-CED15EECC619}" srcId="{322DB47B-EAD0-4233-906E-939F78F4F611}" destId="{97A1278D-E923-4A10-904A-68C50D5DAE77}" srcOrd="0" destOrd="0" parTransId="{83F67DC9-A0F6-4DB5-8BF5-18A4ED07FF63}" sibTransId="{1C7B54E6-B676-44B6-8CBD-95925B200619}"/>
    <dgm:cxn modelId="{E8A9C8AA-2609-445A-913D-6DADCBCECDB6}" srcId="{49E32D99-E69F-4F1D-B56F-461F965F4166}" destId="{8C92D957-331D-4F4B-918E-294BA61D7668}" srcOrd="1" destOrd="0" parTransId="{91083EF0-182C-4DC1-A3A9-28B9E2352697}" sibTransId="{218D4F4D-FCF9-4FF2-9996-20F0F4CA8DE1}"/>
    <dgm:cxn modelId="{71FC3CB0-8E74-4967-86D2-7E721E49051D}" type="presOf" srcId="{8C92D957-331D-4F4B-918E-294BA61D7668}" destId="{9B910B61-4316-4643-8F1D-3AD331A1BC50}" srcOrd="0" destOrd="1" presId="urn:microsoft.com/office/officeart/2005/8/layout/chevron2"/>
    <dgm:cxn modelId="{FFAE1210-4AEF-4312-AB12-8F4DAABD7865}" srcId="{BE3B0D3D-870B-4B25-A20D-185E98729AD0}" destId="{499D39C7-6790-499A-BDEC-C2174175C4ED}" srcOrd="2" destOrd="0" parTransId="{8AC0CBB2-06A5-4AD8-9452-42C2B6D3296B}" sibTransId="{85C3CF70-9D66-403C-8587-0D9667EC3FD9}"/>
    <dgm:cxn modelId="{BB5F376A-60C4-4967-9F17-1D1C67DFCF14}" type="presOf" srcId="{97A1278D-E923-4A10-904A-68C50D5DAE77}" destId="{0B587B08-84D2-40CE-B1A7-E6EA869D81A0}" srcOrd="0" destOrd="0" presId="urn:microsoft.com/office/officeart/2005/8/layout/chevron2"/>
    <dgm:cxn modelId="{9D0D75AD-305F-4D9E-81EC-9471FFD515BF}" type="presOf" srcId="{7C9A449E-E045-4EC0-B67A-5B12EB4E7BB7}" destId="{872D715F-7010-430C-909D-117B82DB271F}" srcOrd="0" destOrd="0" presId="urn:microsoft.com/office/officeart/2005/8/layout/chevron2"/>
    <dgm:cxn modelId="{974DD861-CCA3-4E99-94C1-F9BB172E5A08}" srcId="{BE3B0D3D-870B-4B25-A20D-185E98729AD0}" destId="{49E32D99-E69F-4F1D-B56F-461F965F4166}" srcOrd="0" destOrd="0" parTransId="{E2D252BE-8D7D-4A54-9688-C72A7B3E264D}" sibTransId="{ABBB4136-A633-4083-BCE1-FEF00660278E}"/>
    <dgm:cxn modelId="{FED84E9D-48C2-4E52-A20F-2791298F2C70}" type="presOf" srcId="{5FCDA9D8-1774-4BD7-8284-78ADE0A1BCEB}" destId="{872D715F-7010-430C-909D-117B82DB271F}" srcOrd="0" destOrd="1" presId="urn:microsoft.com/office/officeart/2005/8/layout/chevron2"/>
    <dgm:cxn modelId="{41114588-0B2B-4D30-AE0C-07C6C3F2B8C7}" srcId="{499D39C7-6790-499A-BDEC-C2174175C4ED}" destId="{5FCDA9D8-1774-4BD7-8284-78ADE0A1BCEB}" srcOrd="1" destOrd="0" parTransId="{434F61E3-DBC9-46CB-B5A6-0C725E4775DB}" sibTransId="{7C2E1A5C-9A7B-4229-9F33-73BBF888A0B0}"/>
    <dgm:cxn modelId="{E613E118-6142-4CBF-96C2-42BFF3752B63}" type="presParOf" srcId="{80F29F6D-E198-4BEE-8BE5-32EFE702AACE}" destId="{8730646A-7D54-445B-A25A-D4A123AD6C1F}" srcOrd="0" destOrd="0" presId="urn:microsoft.com/office/officeart/2005/8/layout/chevron2"/>
    <dgm:cxn modelId="{4D10BFC7-9498-4E18-B3D9-C8956A59EE6A}" type="presParOf" srcId="{8730646A-7D54-445B-A25A-D4A123AD6C1F}" destId="{170258BE-B160-4DE9-807F-08E6B9B1E007}" srcOrd="0" destOrd="0" presId="urn:microsoft.com/office/officeart/2005/8/layout/chevron2"/>
    <dgm:cxn modelId="{4467CF95-84F4-4712-AFE4-A959FCFB2796}" type="presParOf" srcId="{8730646A-7D54-445B-A25A-D4A123AD6C1F}" destId="{9B910B61-4316-4643-8F1D-3AD331A1BC50}" srcOrd="1" destOrd="0" presId="urn:microsoft.com/office/officeart/2005/8/layout/chevron2"/>
    <dgm:cxn modelId="{BBD865C3-00FE-4122-B93D-DC3E6ABD0975}" type="presParOf" srcId="{80F29F6D-E198-4BEE-8BE5-32EFE702AACE}" destId="{4278FBEA-67AB-4D00-AE5F-C1B5DD8DE8A4}" srcOrd="1" destOrd="0" presId="urn:microsoft.com/office/officeart/2005/8/layout/chevron2"/>
    <dgm:cxn modelId="{47235071-C124-4A4F-96ED-8E4BB7CDE923}" type="presParOf" srcId="{80F29F6D-E198-4BEE-8BE5-32EFE702AACE}" destId="{7AB671CB-AE6D-49D8-A722-821DA2AFAA65}" srcOrd="2" destOrd="0" presId="urn:microsoft.com/office/officeart/2005/8/layout/chevron2"/>
    <dgm:cxn modelId="{7A9C45FE-CB3A-4014-BC18-3B162CDB6A05}" type="presParOf" srcId="{7AB671CB-AE6D-49D8-A722-821DA2AFAA65}" destId="{7780F3B7-7276-4D58-9023-BC82C71A9E7A}" srcOrd="0" destOrd="0" presId="urn:microsoft.com/office/officeart/2005/8/layout/chevron2"/>
    <dgm:cxn modelId="{DC9620E7-A1DC-430F-8DD9-F73C68531917}" type="presParOf" srcId="{7AB671CB-AE6D-49D8-A722-821DA2AFAA65}" destId="{0B587B08-84D2-40CE-B1A7-E6EA869D81A0}" srcOrd="1" destOrd="0" presId="urn:microsoft.com/office/officeart/2005/8/layout/chevron2"/>
    <dgm:cxn modelId="{EB50E83C-7977-467B-8A25-2C2310CD6D21}" type="presParOf" srcId="{80F29F6D-E198-4BEE-8BE5-32EFE702AACE}" destId="{141CC2C8-E237-4D4B-BC81-7F1E1474B05F}" srcOrd="3" destOrd="0" presId="urn:microsoft.com/office/officeart/2005/8/layout/chevron2"/>
    <dgm:cxn modelId="{3297E2F0-76E9-4BFF-B406-4475D906DF8F}" type="presParOf" srcId="{80F29F6D-E198-4BEE-8BE5-32EFE702AACE}" destId="{46AF1469-5FC0-4A0E-B6B2-058F6F79A311}" srcOrd="4" destOrd="0" presId="urn:microsoft.com/office/officeart/2005/8/layout/chevron2"/>
    <dgm:cxn modelId="{48322FC7-0886-4820-B8ED-3991DD70AEE1}" type="presParOf" srcId="{46AF1469-5FC0-4A0E-B6B2-058F6F79A311}" destId="{BD3CC16F-77E7-4399-9996-213C597F666D}" srcOrd="0" destOrd="0" presId="urn:microsoft.com/office/officeart/2005/8/layout/chevron2"/>
    <dgm:cxn modelId="{257905A0-6E52-4ACA-BB17-7B52FBC6E4DC}" type="presParOf" srcId="{46AF1469-5FC0-4A0E-B6B2-058F6F79A311}" destId="{872D715F-7010-430C-909D-117B82DB271F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0258BE-B160-4DE9-807F-08E6B9B1E007}">
      <dsp:nvSpPr>
        <dsp:cNvPr id="0" name=""/>
        <dsp:cNvSpPr/>
      </dsp:nvSpPr>
      <dsp:spPr>
        <a:xfrm rot="5400000">
          <a:off x="-222646" y="223826"/>
          <a:ext cx="1484312" cy="103901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2900" kern="1200" dirty="0"/>
        </a:p>
      </dsp:txBody>
      <dsp:txXfrm rot="-5400000">
        <a:off x="1" y="520688"/>
        <a:ext cx="1039018" cy="445294"/>
      </dsp:txXfrm>
    </dsp:sp>
    <dsp:sp modelId="{9B910B61-4316-4643-8F1D-3AD331A1BC50}">
      <dsp:nvSpPr>
        <dsp:cNvPr id="0" name=""/>
        <dsp:cNvSpPr/>
      </dsp:nvSpPr>
      <dsp:spPr>
        <a:xfrm rot="5400000">
          <a:off x="3085107" y="-2044909"/>
          <a:ext cx="964803" cy="505698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2000" kern="1200" dirty="0" smtClean="0"/>
            <a:t>Schreiben der Methode einer Sprache</a:t>
          </a:r>
          <a:endParaRPr lang="de-DE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2000" kern="1200" dirty="0" smtClean="0"/>
            <a:t>z.B. hardwarenaher Code in C++</a:t>
          </a:r>
          <a:endParaRPr lang="de-DE" sz="2000" kern="1200" dirty="0"/>
        </a:p>
      </dsp:txBody>
      <dsp:txXfrm rot="-5400000">
        <a:off x="1039018" y="48278"/>
        <a:ext cx="5009883" cy="870607"/>
      </dsp:txXfrm>
    </dsp:sp>
    <dsp:sp modelId="{7780F3B7-7276-4D58-9023-BC82C71A9E7A}">
      <dsp:nvSpPr>
        <dsp:cNvPr id="0" name=""/>
        <dsp:cNvSpPr/>
      </dsp:nvSpPr>
      <dsp:spPr>
        <a:xfrm rot="5400000">
          <a:off x="-222646" y="1512490"/>
          <a:ext cx="1484312" cy="103901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2900" kern="1200" dirty="0"/>
        </a:p>
      </dsp:txBody>
      <dsp:txXfrm rot="-5400000">
        <a:off x="1" y="1809352"/>
        <a:ext cx="1039018" cy="445294"/>
      </dsp:txXfrm>
    </dsp:sp>
    <dsp:sp modelId="{0B587B08-84D2-40CE-B1A7-E6EA869D81A0}">
      <dsp:nvSpPr>
        <dsp:cNvPr id="0" name=""/>
        <dsp:cNvSpPr/>
      </dsp:nvSpPr>
      <dsp:spPr>
        <a:xfrm rot="5400000">
          <a:off x="3085107" y="-756245"/>
          <a:ext cx="964803" cy="505698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2000" kern="1200" dirty="0" smtClean="0"/>
            <a:t>Export in eine DLL </a:t>
          </a:r>
          <a:endParaRPr lang="de-DE" sz="2000" kern="1200" dirty="0"/>
        </a:p>
      </dsp:txBody>
      <dsp:txXfrm rot="-5400000">
        <a:off x="1039018" y="1336942"/>
        <a:ext cx="5009883" cy="870607"/>
      </dsp:txXfrm>
    </dsp:sp>
    <dsp:sp modelId="{BD3CC16F-77E7-4399-9996-213C597F666D}">
      <dsp:nvSpPr>
        <dsp:cNvPr id="0" name=""/>
        <dsp:cNvSpPr/>
      </dsp:nvSpPr>
      <dsp:spPr>
        <a:xfrm rot="5400000">
          <a:off x="-222646" y="2801154"/>
          <a:ext cx="1484312" cy="103901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2900" kern="1200" dirty="0"/>
        </a:p>
      </dsp:txBody>
      <dsp:txXfrm rot="-5400000">
        <a:off x="1" y="3098016"/>
        <a:ext cx="1039018" cy="445294"/>
      </dsp:txXfrm>
    </dsp:sp>
    <dsp:sp modelId="{872D715F-7010-430C-909D-117B82DB271F}">
      <dsp:nvSpPr>
        <dsp:cNvPr id="0" name=""/>
        <dsp:cNvSpPr/>
      </dsp:nvSpPr>
      <dsp:spPr>
        <a:xfrm rot="5400000">
          <a:off x="3085107" y="532418"/>
          <a:ext cx="964803" cy="505698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2000" kern="1200" dirty="0" smtClean="0"/>
            <a:t>Aufrufen der Methode in einer Anwendung</a:t>
          </a:r>
          <a:endParaRPr lang="de-DE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2000" kern="1200" dirty="0" smtClean="0"/>
            <a:t>z.B. GUI in C#</a:t>
          </a:r>
          <a:endParaRPr lang="de-DE" sz="2000" kern="1200" dirty="0"/>
        </a:p>
      </dsp:txBody>
      <dsp:txXfrm rot="-5400000">
        <a:off x="1039018" y="2625605"/>
        <a:ext cx="5009883" cy="87060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46B2D1-E034-4190-9BBB-07EA369037DD}" type="datetimeFigureOut">
              <a:rPr lang="de-DE" smtClean="0"/>
              <a:pPr/>
              <a:t>19.07.2012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BE980B-DF97-43F9-AF80-CA04486D7E3E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56571730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6F482D-0578-4550-BBBA-5F03F8A27D12}" type="datetimeFigureOut">
              <a:rPr lang="de-DE" smtClean="0"/>
              <a:pPr/>
              <a:t>19.07.2012</a:t>
            </a:fld>
            <a:endParaRPr lang="de-D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C4A548-79C2-427E-B0E4-9407A360E877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278376576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62000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3886200"/>
            <a:ext cx="6400800" cy="1752600"/>
          </a:xfrm>
        </p:spPr>
        <p:txBody>
          <a:bodyPr/>
          <a:lstStyle>
            <a:lvl1pPr marL="0" indent="0" algn="ctr">
              <a:buNone/>
              <a:defRPr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5A626-0505-4BFA-9A98-E913E145FB7E}" type="datetime1">
              <a:rPr lang="de-DE" smtClean="0"/>
              <a:pPr/>
              <a:t>19.07.2012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/>
          <p:cNvPicPr/>
          <p:nvPr userDrawn="1"/>
        </p:nvPicPr>
        <p:blipFill>
          <a:blip r:embed="rId2" cstate="print"/>
          <a:srcRect b="4377"/>
          <a:stretch>
            <a:fillRect/>
          </a:stretch>
        </p:blipFill>
        <p:spPr bwMode="auto">
          <a:xfrm>
            <a:off x="228600" y="152401"/>
            <a:ext cx="2057400" cy="533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Bild 1"/>
          <p:cNvPicPr/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67600" y="152400"/>
            <a:ext cx="124223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6E753-F712-46E0-8ADC-27A446892ECB}" type="datetime1">
              <a:rPr lang="de-DE" smtClean="0"/>
              <a:pPr/>
              <a:t>19.07.2012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45316-8CEE-4E49-905D-5AB86833E3D0}" type="datetime1">
              <a:rPr lang="de-DE" smtClean="0"/>
              <a:pPr/>
              <a:t>19.07.2012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0E758-160A-46D7-B84B-17D6C634DE51}" type="datetime1">
              <a:rPr lang="de-DE" smtClean="0"/>
              <a:pPr/>
              <a:t>19.07.2012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6DAE4-DC40-4322-A38F-76656E6CE9EA}" type="datetime1">
              <a:rPr lang="de-DE" smtClean="0"/>
              <a:pPr/>
              <a:t>19.07.2012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A23CD-7D46-4A0A-9729-E4B8546C640C}" type="datetime1">
              <a:rPr lang="de-DE" smtClean="0"/>
              <a:pPr/>
              <a:t>19.07.2012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5C193-7430-41B2-A931-60663AEA5054}" type="datetime1">
              <a:rPr lang="de-DE" smtClean="0"/>
              <a:pPr/>
              <a:t>19.07.2012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2A9B3-E129-44E9-956A-C450F50756D7}" type="datetime1">
              <a:rPr lang="de-DE" smtClean="0"/>
              <a:pPr/>
              <a:t>19.07.2012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A0EDD-F240-422D-A58F-CC94DC268603}" type="datetime1">
              <a:rPr lang="de-DE" smtClean="0"/>
              <a:pPr/>
              <a:t>19.07.2012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6C3D6-8B75-44EC-8547-FC69D4562AEE}" type="datetime1">
              <a:rPr lang="de-DE" smtClean="0"/>
              <a:pPr/>
              <a:t>19.07.2012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3A1B9-E6D0-4E8B-9C4E-D4643AA05F6D}" type="datetime1">
              <a:rPr lang="de-DE" smtClean="0"/>
              <a:pPr/>
              <a:t>19.07.2012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61C89D-FC1C-44CE-8288-9F3D2E3725B2}" type="datetime1">
              <a:rPr lang="de-DE" smtClean="0"/>
              <a:pPr/>
              <a:t>19.07.2012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990600"/>
            <a:ext cx="7772400" cy="2743200"/>
          </a:xfrm>
        </p:spPr>
        <p:txBody>
          <a:bodyPr>
            <a:normAutofit fontScale="90000"/>
          </a:bodyPr>
          <a:lstStyle/>
          <a:p>
            <a:r>
              <a:rPr lang="de-DE" b="1" u="sng" dirty="0" smtClean="0"/>
              <a:t>D</a:t>
            </a:r>
            <a:r>
              <a:rPr lang="de-DE" b="1" dirty="0" smtClean="0"/>
              <a:t>ynamic </a:t>
            </a:r>
            <a:r>
              <a:rPr lang="de-DE" b="1" u="sng" dirty="0" smtClean="0"/>
              <a:t>L</a:t>
            </a:r>
            <a:r>
              <a:rPr lang="de-DE" b="1" dirty="0" smtClean="0"/>
              <a:t>ink </a:t>
            </a:r>
            <a:r>
              <a:rPr lang="de-DE" b="1" u="sng" dirty="0" smtClean="0"/>
              <a:t>L</a:t>
            </a:r>
            <a:r>
              <a:rPr lang="de-DE" b="1" dirty="0" smtClean="0"/>
              <a:t>ibaries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Von Tobias Pletschke</a:t>
            </a:r>
            <a:endParaRPr lang="de-D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de-DE" sz="3600" dirty="0" smtClean="0">
                <a:solidFill>
                  <a:schemeClr val="tx1"/>
                </a:solidFill>
              </a:rPr>
              <a:t/>
            </a:r>
            <a:br>
              <a:rPr lang="de-DE" sz="3600" dirty="0" smtClean="0">
                <a:solidFill>
                  <a:schemeClr val="tx1"/>
                </a:solidFill>
              </a:rPr>
            </a:br>
            <a:r>
              <a:rPr lang="de-DE" sz="3600" dirty="0" smtClean="0">
                <a:solidFill>
                  <a:schemeClr val="tx1"/>
                </a:solidFill>
              </a:rPr>
              <a:t>HsKa für Technik und Wirtschaft</a:t>
            </a:r>
          </a:p>
          <a:p>
            <a:r>
              <a:rPr lang="de-DE" sz="3600" dirty="0" smtClean="0">
                <a:solidFill>
                  <a:schemeClr val="tx1"/>
                </a:solidFill>
              </a:rPr>
              <a:t>SEW - Eurodrive  GmbH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9FDFD-5C0C-4C87-9193-D7D74315C74D}" type="datetime1">
              <a:rPr lang="de-DE" smtClean="0"/>
              <a:pPr/>
              <a:t>19.07.2012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0"/>
            <a:ext cx="7772400" cy="1470025"/>
          </a:xfrm>
        </p:spPr>
        <p:txBody>
          <a:bodyPr/>
          <a:lstStyle/>
          <a:p>
            <a:r>
              <a:rPr lang="de-DE" dirty="0" smtClean="0"/>
              <a:t>Agenda</a:t>
            </a:r>
            <a:endParaRPr lang="de-D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1371600"/>
            <a:ext cx="8763000" cy="4876800"/>
          </a:xfrm>
        </p:spPr>
        <p:txBody>
          <a:bodyPr>
            <a:normAutofit/>
          </a:bodyPr>
          <a:lstStyle/>
          <a:p>
            <a:pPr algn="l">
              <a:buFont typeface="Arial" pitchFamily="34" charset="0"/>
              <a:buChar char="•"/>
            </a:pPr>
            <a:endParaRPr lang="de-DE" sz="2400" dirty="0" smtClean="0">
              <a:solidFill>
                <a:schemeClr val="tx1"/>
              </a:solidFill>
            </a:endParaRPr>
          </a:p>
          <a:p>
            <a:pPr marL="342900" indent="-342900" algn="l">
              <a:buFont typeface="Arial" pitchFamily="34" charset="0"/>
              <a:buChar char="•"/>
            </a:pPr>
            <a:r>
              <a:rPr lang="de-DE" sz="2400" dirty="0" smtClean="0">
                <a:solidFill>
                  <a:schemeClr val="tx1"/>
                </a:solidFill>
              </a:rPr>
              <a:t>Hintergrund und Geschichte</a:t>
            </a:r>
          </a:p>
          <a:p>
            <a:pPr marL="342900" indent="-342900" algn="l">
              <a:buFont typeface="Arial" pitchFamily="34" charset="0"/>
              <a:buChar char="•"/>
            </a:pPr>
            <a:r>
              <a:rPr lang="de-DE" sz="2400" dirty="0">
                <a:solidFill>
                  <a:schemeClr val="tx1"/>
                </a:solidFill>
              </a:rPr>
              <a:t>Bekanntes </a:t>
            </a:r>
            <a:r>
              <a:rPr lang="de-DE" sz="2400" dirty="0" smtClean="0">
                <a:solidFill>
                  <a:schemeClr val="tx1"/>
                </a:solidFill>
              </a:rPr>
              <a:t>Beispiel</a:t>
            </a:r>
          </a:p>
          <a:p>
            <a:pPr marL="342900" indent="-342900" algn="l">
              <a:buFont typeface="Arial" pitchFamily="34" charset="0"/>
              <a:buChar char="•"/>
            </a:pPr>
            <a:r>
              <a:rPr lang="de-DE" sz="2400" dirty="0">
                <a:solidFill>
                  <a:schemeClr val="tx1"/>
                </a:solidFill>
              </a:rPr>
              <a:t>Methoden in anderen Sprachen nutzen</a:t>
            </a:r>
            <a:endParaRPr lang="de-DE" sz="2400" dirty="0" smtClean="0">
              <a:solidFill>
                <a:schemeClr val="tx1"/>
              </a:solidFill>
            </a:endParaRPr>
          </a:p>
          <a:p>
            <a:pPr marL="342900" indent="-342900" algn="l">
              <a:buFont typeface="Arial" pitchFamily="34" charset="0"/>
              <a:buChar char="•"/>
            </a:pPr>
            <a:r>
              <a:rPr lang="de-DE" sz="2400" dirty="0" smtClean="0">
                <a:solidFill>
                  <a:schemeClr val="tx1"/>
                </a:solidFill>
              </a:rPr>
              <a:t>Warum eine DLL nutzen?</a:t>
            </a:r>
            <a:br>
              <a:rPr lang="de-DE" sz="2400" dirty="0" smtClean="0">
                <a:solidFill>
                  <a:schemeClr val="tx1"/>
                </a:solidFill>
              </a:rPr>
            </a:br>
            <a:r>
              <a:rPr lang="de-DE" sz="2400" dirty="0" smtClean="0">
                <a:solidFill>
                  <a:schemeClr val="tx1"/>
                </a:solidFill>
              </a:rPr>
              <a:t/>
            </a:r>
            <a:br>
              <a:rPr lang="de-DE" sz="2400" dirty="0" smtClean="0">
                <a:solidFill>
                  <a:schemeClr val="tx1"/>
                </a:solidFill>
              </a:rPr>
            </a:br>
            <a:endParaRPr lang="de-DE" sz="2400" dirty="0" smtClean="0">
              <a:solidFill>
                <a:schemeClr val="tx1"/>
              </a:solidFill>
            </a:endParaRPr>
          </a:p>
          <a:p>
            <a:pPr algn="l">
              <a:buFont typeface="Arial" pitchFamily="34" charset="0"/>
              <a:buChar char="•"/>
            </a:pPr>
            <a:endParaRPr lang="de-DE" sz="2400" dirty="0" smtClean="0">
              <a:solidFill>
                <a:schemeClr val="tx1"/>
              </a:solidFill>
            </a:endParaRPr>
          </a:p>
          <a:p>
            <a:pPr algn="l"/>
            <a:endParaRPr lang="de-DE" sz="3600" dirty="0">
              <a:solidFill>
                <a:schemeClr val="tx1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40C1A-202D-48D9-9C75-50A01C3341D8}" type="datetime1">
              <a:rPr lang="de-DE" smtClean="0"/>
              <a:pPr/>
              <a:t>19.07.2012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457200"/>
            <a:ext cx="7772400" cy="1165225"/>
          </a:xfrm>
        </p:spPr>
        <p:txBody>
          <a:bodyPr/>
          <a:lstStyle/>
          <a:p>
            <a:r>
              <a:rPr lang="de-DE" dirty="0"/>
              <a:t>Hintergrund und </a:t>
            </a:r>
            <a:r>
              <a:rPr lang="de-DE" dirty="0" smtClean="0"/>
              <a:t>Geschichte</a:t>
            </a:r>
            <a:endParaRPr lang="de-D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9FDFD-5C0C-4C87-9193-D7D74315C74D}" type="datetime1">
              <a:rPr lang="de-DE" smtClean="0"/>
              <a:pPr/>
              <a:t>19.07.2012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3" name="Textfeld 2"/>
          <p:cNvSpPr txBox="1"/>
          <p:nvPr/>
        </p:nvSpPr>
        <p:spPr>
          <a:xfrm>
            <a:off x="251271" y="1817132"/>
            <a:ext cx="838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de-DE" dirty="0" smtClean="0"/>
              <a:t>ursprüngliches Ziel =&gt; Einsparen von Speicherressourcen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de-DE" dirty="0" smtClean="0"/>
              <a:t> Stellt Methoden mehreren Programmen zur Verfügung</a:t>
            </a:r>
          </a:p>
          <a:p>
            <a:pPr marL="285750" indent="-285750">
              <a:buFont typeface="Arial" pitchFamily="34" charset="0"/>
              <a:buChar char="•"/>
            </a:pPr>
            <a:endParaRPr lang="de-DE" dirty="0"/>
          </a:p>
        </p:txBody>
      </p:sp>
      <p:sp>
        <p:nvSpPr>
          <p:cNvPr id="6" name="Abgerundetes Rechteck 5"/>
          <p:cNvSpPr/>
          <p:nvPr/>
        </p:nvSpPr>
        <p:spPr>
          <a:xfrm>
            <a:off x="727464" y="3029958"/>
            <a:ext cx="1630744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dirty="0" smtClean="0"/>
              <a:t>Programm A</a:t>
            </a:r>
            <a:endParaRPr lang="de-DE" dirty="0"/>
          </a:p>
        </p:txBody>
      </p:sp>
      <p:sp>
        <p:nvSpPr>
          <p:cNvPr id="8" name="Abgerundetes Rechteck 7"/>
          <p:cNvSpPr/>
          <p:nvPr/>
        </p:nvSpPr>
        <p:spPr>
          <a:xfrm>
            <a:off x="727464" y="4216188"/>
            <a:ext cx="1585401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dirty="0" smtClean="0"/>
              <a:t>Programm B</a:t>
            </a:r>
            <a:endParaRPr lang="de-DE" dirty="0"/>
          </a:p>
        </p:txBody>
      </p:sp>
      <p:sp>
        <p:nvSpPr>
          <p:cNvPr id="9" name="Abgerundetes Rechteck 8"/>
          <p:cNvSpPr/>
          <p:nvPr/>
        </p:nvSpPr>
        <p:spPr>
          <a:xfrm>
            <a:off x="3962400" y="3769695"/>
            <a:ext cx="762000" cy="914400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Abgerundetes Rechteck 9"/>
          <p:cNvSpPr/>
          <p:nvPr/>
        </p:nvSpPr>
        <p:spPr>
          <a:xfrm>
            <a:off x="3962400" y="3769695"/>
            <a:ext cx="762000" cy="914400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Abgerundetes Rechteck 10"/>
          <p:cNvSpPr/>
          <p:nvPr/>
        </p:nvSpPr>
        <p:spPr>
          <a:xfrm>
            <a:off x="6269295" y="3020920"/>
            <a:ext cx="1550336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dirty="0" smtClean="0"/>
              <a:t>Programm A</a:t>
            </a:r>
            <a:endParaRPr lang="de-DE" dirty="0"/>
          </a:p>
        </p:txBody>
      </p:sp>
      <p:sp>
        <p:nvSpPr>
          <p:cNvPr id="12" name="Abgerundetes Rechteck 11"/>
          <p:cNvSpPr/>
          <p:nvPr/>
        </p:nvSpPr>
        <p:spPr>
          <a:xfrm>
            <a:off x="6298264" y="4316320"/>
            <a:ext cx="1550336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dirty="0" smtClean="0"/>
              <a:t>Programm B</a:t>
            </a:r>
            <a:endParaRPr lang="de-DE" dirty="0"/>
          </a:p>
        </p:txBody>
      </p:sp>
      <p:cxnSp>
        <p:nvCxnSpPr>
          <p:cNvPr id="15" name="Gerade Verbindung mit Pfeil 14"/>
          <p:cNvCxnSpPr>
            <a:stCxn id="11" idx="1"/>
            <a:endCxn id="10" idx="3"/>
          </p:cNvCxnSpPr>
          <p:nvPr/>
        </p:nvCxnSpPr>
        <p:spPr>
          <a:xfrm flipH="1">
            <a:off x="4724400" y="3478120"/>
            <a:ext cx="1544895" cy="748775"/>
          </a:xfrm>
          <a:prstGeom prst="straightConnector1">
            <a:avLst/>
          </a:prstGeom>
          <a:ln w="34925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mit Pfeil 16"/>
          <p:cNvCxnSpPr>
            <a:stCxn id="9" idx="3"/>
            <a:endCxn id="12" idx="1"/>
          </p:cNvCxnSpPr>
          <p:nvPr/>
        </p:nvCxnSpPr>
        <p:spPr>
          <a:xfrm>
            <a:off x="4724400" y="4226895"/>
            <a:ext cx="1573864" cy="546625"/>
          </a:xfrm>
          <a:prstGeom prst="straightConnector1">
            <a:avLst/>
          </a:prstGeom>
          <a:ln w="34925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feld 39"/>
          <p:cNvSpPr txBox="1"/>
          <p:nvPr/>
        </p:nvSpPr>
        <p:spPr>
          <a:xfrm>
            <a:off x="999257" y="2492927"/>
            <a:ext cx="10871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/>
              <a:t>ohne DLL</a:t>
            </a:r>
            <a:endParaRPr lang="de-DE" b="1" dirty="0"/>
          </a:p>
        </p:txBody>
      </p:sp>
      <p:sp>
        <p:nvSpPr>
          <p:cNvPr id="41" name="Textfeld 40"/>
          <p:cNvSpPr txBox="1"/>
          <p:nvPr/>
        </p:nvSpPr>
        <p:spPr>
          <a:xfrm>
            <a:off x="6622026" y="2492927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/>
              <a:t>mit DLL</a:t>
            </a:r>
            <a:endParaRPr lang="de-DE" b="1" dirty="0"/>
          </a:p>
        </p:txBody>
      </p:sp>
      <p:sp>
        <p:nvSpPr>
          <p:cNvPr id="44" name="Ellipse 43"/>
          <p:cNvSpPr/>
          <p:nvPr/>
        </p:nvSpPr>
        <p:spPr>
          <a:xfrm>
            <a:off x="7162800" y="5410200"/>
            <a:ext cx="126064" cy="15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5" name="Ellipse 44"/>
          <p:cNvSpPr/>
          <p:nvPr/>
        </p:nvSpPr>
        <p:spPr>
          <a:xfrm>
            <a:off x="7162800" y="5678474"/>
            <a:ext cx="126064" cy="15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6" name="Ellipse 45"/>
          <p:cNvSpPr/>
          <p:nvPr/>
        </p:nvSpPr>
        <p:spPr>
          <a:xfrm>
            <a:off x="7162800" y="5943600"/>
            <a:ext cx="126064" cy="15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7" name="Abgerundetes Rechteck 56"/>
          <p:cNvSpPr/>
          <p:nvPr/>
        </p:nvSpPr>
        <p:spPr>
          <a:xfrm>
            <a:off x="3970587" y="3769695"/>
            <a:ext cx="762000" cy="914400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2" name="Abgerundetes Rechteck 61"/>
          <p:cNvSpPr/>
          <p:nvPr/>
        </p:nvSpPr>
        <p:spPr>
          <a:xfrm>
            <a:off x="3962400" y="3769695"/>
            <a:ext cx="762000" cy="914400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6.94123E-8 L -0.2 -0.10528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000" y="-52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6.94123E-8 L -0.2 0.06131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000" y="30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10" grpId="0" animBg="1"/>
      <p:bldP spid="11" grpId="0" animBg="1"/>
      <p:bldP spid="12" grpId="0" animBg="1"/>
      <p:bldP spid="44" grpId="0" animBg="1"/>
      <p:bldP spid="45" grpId="0" animBg="1"/>
      <p:bldP spid="46" grpId="0" animBg="1"/>
      <p:bldP spid="5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304800"/>
            <a:ext cx="7772400" cy="1165225"/>
          </a:xfrm>
        </p:spPr>
        <p:txBody>
          <a:bodyPr/>
          <a:lstStyle/>
          <a:p>
            <a:r>
              <a:rPr lang="de-DE" dirty="0" smtClean="0"/>
              <a:t>Bekanntes Beispiel</a:t>
            </a:r>
            <a:endParaRPr lang="de-D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9FDFD-5C0C-4C87-9193-D7D74315C74D}" type="datetime1">
              <a:rPr lang="de-DE" smtClean="0"/>
              <a:pPr/>
              <a:t>19.07.2012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1026" name="Picture 2" descr="http://www.teialehrbuch.de/Kostenlose-Kurse/Word-Basis-2003/images/w03b03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33600" y="2209800"/>
            <a:ext cx="4572000" cy="2962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685800"/>
            <a:ext cx="7772400" cy="1143000"/>
          </a:xfrm>
        </p:spPr>
        <p:txBody>
          <a:bodyPr>
            <a:normAutofit fontScale="90000"/>
          </a:bodyPr>
          <a:lstStyle/>
          <a:p>
            <a:r>
              <a:rPr lang="de-DE" dirty="0" smtClean="0"/>
              <a:t>Methoden in anderen Sprachen nutzen</a:t>
            </a:r>
            <a:endParaRPr lang="de-D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9FDFD-5C0C-4C87-9193-D7D74315C74D}" type="datetime1">
              <a:rPr lang="de-DE" smtClean="0"/>
              <a:pPr/>
              <a:t>19.07.2012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4648200" y="990600"/>
            <a:ext cx="40386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304800" y="990600"/>
            <a:ext cx="40386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6" name="Diagramm 5"/>
          <p:cNvGraphicFramePr/>
          <p:nvPr>
            <p:extLst>
              <p:ext uri="{D42A27DB-BD31-4B8C-83A1-F6EECF244321}">
                <p14:modId xmlns:p14="http://schemas.microsoft.com/office/powerpoint/2010/main" xmlns="" val="2507748033"/>
              </p:ext>
            </p:extLst>
          </p:nvPr>
        </p:nvGraphicFramePr>
        <p:xfrm>
          <a:off x="1600200" y="19812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9FDFD-5C0C-4C87-9193-D7D74315C74D}" type="datetime1">
              <a:rPr lang="de-DE" smtClean="0"/>
              <a:pPr/>
              <a:t>19.07.2012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Warum eine DLL nutzen</a:t>
            </a:r>
            <a:r>
              <a:rPr lang="de-DE" dirty="0" smtClean="0"/>
              <a:t>?</a:t>
            </a:r>
            <a:endParaRPr lang="de-DE" dirty="0"/>
          </a:p>
        </p:txBody>
      </p:sp>
      <p:sp>
        <p:nvSpPr>
          <p:cNvPr id="2" name="Textfeld 1"/>
          <p:cNvSpPr txBox="1"/>
          <p:nvPr/>
        </p:nvSpPr>
        <p:spPr>
          <a:xfrm>
            <a:off x="609600" y="2057400"/>
            <a:ext cx="7924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de-DE" dirty="0" smtClean="0"/>
              <a:t>Es lassen sich die Vorteile vom verschiedenen Sprechen nutzen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de-DE" dirty="0" smtClean="0"/>
              <a:t>GUI in C#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de-DE" dirty="0" smtClean="0"/>
              <a:t>Hardwaretreiber in C++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de-DE" dirty="0" smtClean="0"/>
              <a:t>Einfacher Update der Methoden in der DLL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6E753-F712-46E0-8ADC-27A446892ECB}" type="datetime1">
              <a:rPr lang="de-DE" smtClean="0"/>
              <a:pPr/>
              <a:t>19.07.2012</a:t>
            </a:fld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9" name="Textfeld 8"/>
          <p:cNvSpPr txBox="1"/>
          <p:nvPr/>
        </p:nvSpPr>
        <p:spPr>
          <a:xfrm>
            <a:off x="533400" y="1246279"/>
            <a:ext cx="79248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600" dirty="0" smtClean="0"/>
              <a:t>Vielen Dank für die Aufmerksamkeit </a:t>
            </a:r>
          </a:p>
          <a:p>
            <a:pPr algn="ctr"/>
            <a:endParaRPr lang="de-DE" sz="3600" dirty="0" smtClean="0"/>
          </a:p>
          <a:p>
            <a:pPr algn="ctr"/>
            <a:endParaRPr lang="de-DE" sz="3600" dirty="0" smtClean="0"/>
          </a:p>
          <a:p>
            <a:pPr algn="ctr"/>
            <a:endParaRPr lang="de-DE" sz="3600" dirty="0"/>
          </a:p>
          <a:p>
            <a:pPr algn="ctr"/>
            <a:endParaRPr lang="de-DE" sz="3600" dirty="0"/>
          </a:p>
          <a:p>
            <a:pPr algn="ctr"/>
            <a:r>
              <a:rPr lang="de-DE" sz="3600" dirty="0" smtClean="0"/>
              <a:t>FIXME</a:t>
            </a:r>
          </a:p>
        </p:txBody>
      </p:sp>
      <p:sp>
        <p:nvSpPr>
          <p:cNvPr id="10" name="Pfeil nach unten 9"/>
          <p:cNvSpPr/>
          <p:nvPr/>
        </p:nvSpPr>
        <p:spPr>
          <a:xfrm>
            <a:off x="3924300" y="2001939"/>
            <a:ext cx="1143000" cy="1905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389286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131</Words>
  <Application>Microsoft Office PowerPoint</Application>
  <PresentationFormat>On-screen Show (4:3)</PresentationFormat>
  <Paragraphs>50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Dynamic Link Libaries   Von Tobias Pletschke</vt:lpstr>
      <vt:lpstr>Agenda</vt:lpstr>
      <vt:lpstr>Hintergrund und Geschichte</vt:lpstr>
      <vt:lpstr>Bekanntes Beispiel</vt:lpstr>
      <vt:lpstr>Methoden in anderen Sprachen nutzen</vt:lpstr>
      <vt:lpstr>Warum eine DLL nutzen?</vt:lpstr>
      <vt:lpstr>Slide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Imhotep</dc:creator>
  <cp:lastModifiedBy>TP</cp:lastModifiedBy>
  <cp:revision>79</cp:revision>
  <dcterms:created xsi:type="dcterms:W3CDTF">2006-08-16T00:00:00Z</dcterms:created>
  <dcterms:modified xsi:type="dcterms:W3CDTF">2012-07-19T12:05:04Z</dcterms:modified>
</cp:coreProperties>
</file>