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>
        <p:scale>
          <a:sx n="75" d="100"/>
          <a:sy n="75" d="100"/>
        </p:scale>
        <p:origin x="-7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6B2D1-E034-4190-9BBB-07EA369037DD}" type="datetimeFigureOut">
              <a:rPr lang="de-DE" smtClean="0"/>
              <a:pPr/>
              <a:t>19.07.2012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BE980B-DF97-43F9-AF80-CA04486D7E3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45112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F482D-0578-4550-BBBA-5F03F8A27D12}" type="datetimeFigureOut">
              <a:rPr lang="de-DE" smtClean="0"/>
              <a:pPr/>
              <a:t>19.07.2012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4A548-79C2-427E-B0E4-9407A360E87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834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A626-0505-4BFA-9A98-E913E145FB7E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Picture 6"/>
          <p:cNvPicPr/>
          <p:nvPr userDrawn="1"/>
        </p:nvPicPr>
        <p:blipFill>
          <a:blip r:embed="rId2" cstate="print"/>
          <a:srcRect b="4377"/>
          <a:stretch>
            <a:fillRect/>
          </a:stretch>
        </p:blipFill>
        <p:spPr bwMode="auto">
          <a:xfrm>
            <a:off x="228600" y="152401"/>
            <a:ext cx="2057400" cy="53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d 1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152400"/>
            <a:ext cx="12422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E753-F712-46E0-8ADC-27A446892ECB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45316-8CEE-4E49-905D-5AB86833E3D0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E758-160A-46D7-B84B-17D6C634DE51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DAE4-DC40-4322-A38F-76656E6CE9EA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A23CD-7D46-4A0A-9729-E4B8546C640C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C193-7430-41B2-A931-60663AEA5054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A9B3-E129-44E9-956A-C450F50756D7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A0EDD-F240-422D-A58F-CC94DC268603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6C3D6-8B75-44EC-8547-FC69D4562AEE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3A1B9-E6D0-4E8B-9C4E-D4643AA05F6D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1C89D-FC1C-44CE-8288-9F3D2E3725B2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90600"/>
            <a:ext cx="7772400" cy="2743200"/>
          </a:xfrm>
        </p:spPr>
        <p:txBody>
          <a:bodyPr>
            <a:normAutofit/>
          </a:bodyPr>
          <a:lstStyle/>
          <a:p>
            <a:r>
              <a:rPr lang="de-DE" b="1" dirty="0" smtClean="0"/>
              <a:t>TCP/IP</a:t>
            </a:r>
            <a:br>
              <a:rPr lang="de-DE" b="1" dirty="0" smtClean="0"/>
            </a:br>
            <a:r>
              <a:rPr lang="de-DE" b="1" dirty="0" smtClean="0"/>
              <a:t>Transmission Control Protocol/Internet Protocol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e-DE" sz="3600" dirty="0" smtClean="0">
                <a:solidFill>
                  <a:schemeClr val="tx1"/>
                </a:solidFill>
              </a:rPr>
              <a:t/>
            </a:r>
            <a:br>
              <a:rPr lang="de-DE" sz="3600" dirty="0" smtClean="0">
                <a:solidFill>
                  <a:schemeClr val="tx1"/>
                </a:solidFill>
              </a:rPr>
            </a:br>
            <a:r>
              <a:rPr lang="de-DE" sz="3600" dirty="0" smtClean="0">
                <a:solidFill>
                  <a:schemeClr val="tx1"/>
                </a:solidFill>
              </a:rPr>
              <a:t>HsKa für Technik und Wirtschaft</a:t>
            </a:r>
          </a:p>
          <a:p>
            <a:r>
              <a:rPr lang="de-DE" sz="3600" dirty="0" smtClean="0">
                <a:solidFill>
                  <a:schemeClr val="tx1"/>
                </a:solidFill>
              </a:rPr>
              <a:t>SEW - Eurodrive  GmbH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9FDFD-5C0C-4C87-9193-D7D74315C74D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r>
              <a:rPr lang="de-DE" dirty="0" smtClean="0"/>
              <a:t>TCP/IP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371600"/>
            <a:ext cx="8763000" cy="4876800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1"/>
                </a:solidFill>
              </a:rPr>
              <a:t> Protokolle: Vereinbarung für die Kommunikation zwischen den Parteien </a:t>
            </a:r>
          </a:p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1"/>
                </a:solidFill>
              </a:rPr>
              <a:t>Aufgabe eines Protokolls: </a:t>
            </a:r>
          </a:p>
          <a:p>
            <a:pPr algn="l"/>
            <a:r>
              <a:rPr lang="de-DE" sz="2400" dirty="0" smtClean="0">
                <a:solidFill>
                  <a:schemeClr val="tx1"/>
                </a:solidFill>
              </a:rPr>
              <a:t>	Adressierung der Kommunikationsendpunkte</a:t>
            </a:r>
          </a:p>
          <a:p>
            <a:pPr lvl="2" algn="l"/>
            <a:r>
              <a:rPr lang="de-DE" dirty="0" smtClean="0">
                <a:solidFill>
                  <a:schemeClr val="tx1"/>
                </a:solidFill>
              </a:rPr>
              <a:t>Steuerung des Datenflusses</a:t>
            </a:r>
          </a:p>
          <a:p>
            <a:pPr lvl="2" algn="l"/>
            <a:r>
              <a:rPr lang="de-DE" dirty="0" smtClean="0">
                <a:solidFill>
                  <a:schemeClr val="tx1"/>
                </a:solidFill>
              </a:rPr>
              <a:t>Bereitstellung eines sicheren Datenübertragungsdinstes</a:t>
            </a:r>
          </a:p>
          <a:p>
            <a:pPr algn="l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1"/>
                </a:solidFill>
              </a:rPr>
              <a:t>TCP:Familie von Netzwerkprotokollen (Internetprotokollfamilie)</a:t>
            </a:r>
          </a:p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1"/>
                </a:solidFill>
              </a:rPr>
              <a:t> Identifizierung der Rechner (Host) am Netzwerk über IP-Adressen</a:t>
            </a:r>
          </a:p>
          <a:p>
            <a:pPr algn="l"/>
            <a:endParaRPr lang="de-DE" sz="2000" dirty="0" smtClean="0">
              <a:solidFill>
                <a:schemeClr val="tx1"/>
              </a:solidFill>
            </a:endParaRPr>
          </a:p>
          <a:p>
            <a:pPr algn="l"/>
            <a:r>
              <a:rPr lang="de-DE" sz="2400" dirty="0" smtClean="0">
                <a:solidFill>
                  <a:schemeClr val="tx1"/>
                </a:solidFill>
              </a:rPr>
              <a:t/>
            </a:r>
            <a:br>
              <a:rPr lang="de-DE" sz="2400" dirty="0" smtClean="0">
                <a:solidFill>
                  <a:schemeClr val="tx1"/>
                </a:solidFill>
              </a:rPr>
            </a:br>
            <a:endParaRPr lang="de-DE" sz="24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de-DE" sz="2400" dirty="0" smtClean="0">
              <a:solidFill>
                <a:schemeClr val="tx1"/>
              </a:solidFill>
            </a:endParaRPr>
          </a:p>
          <a:p>
            <a:pPr algn="l"/>
            <a:endParaRPr lang="de-DE" sz="36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0C1A-202D-48D9-9C75-50A01C3341D8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r>
              <a:rPr lang="de-DE" dirty="0" smtClean="0"/>
              <a:t>TCP verbindungsaufbau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0C1A-202D-48D9-9C75-50A01C3341D8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9533" y="1524000"/>
            <a:ext cx="299631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400800" y="4114800"/>
            <a:ext cx="163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TCP-Handshake</a:t>
            </a:r>
            <a:endParaRPr lang="de-DE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16764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 smtClean="0"/>
              <a:t>Client (Verbindungsaufbau), sendet dem Server ein SYN Paket (Synchronize) mit Sequenznummer x (Volständige Übertragung in Reihenfolge &amp; ohne Duplikate).</a:t>
            </a:r>
            <a:endParaRPr lang="de-DE" dirty="0"/>
          </a:p>
        </p:txBody>
      </p:sp>
      <p:sp>
        <p:nvSpPr>
          <p:cNvPr id="13" name="TextBox 12"/>
          <p:cNvSpPr txBox="1"/>
          <p:nvPr/>
        </p:nvSpPr>
        <p:spPr>
          <a:xfrm>
            <a:off x="838200" y="28956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 smtClean="0"/>
              <a:t>Server empfängt das Pakert.</a:t>
            </a:r>
          </a:p>
          <a:p>
            <a:r>
              <a:rPr lang="de-DE" dirty="0" smtClean="0"/>
              <a:t>Port geschlossen </a:t>
            </a:r>
            <a:r>
              <a:rPr lang="de-DE" dirty="0" smtClean="0">
                <a:sym typeface="Wingdings" pitchFamily="2" charset="2"/>
              </a:rPr>
              <a:t> SYN/ACK-Paket (Antwort)</a:t>
            </a:r>
            <a:endParaRPr lang="de-DE" dirty="0"/>
          </a:p>
        </p:txBody>
      </p:sp>
      <p:sp>
        <p:nvSpPr>
          <p:cNvPr id="14" name="TextBox 13"/>
          <p:cNvSpPr txBox="1"/>
          <p:nvPr/>
        </p:nvSpPr>
        <p:spPr>
          <a:xfrm>
            <a:off x="838200" y="35814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 smtClean="0"/>
              <a:t>ACK-Flag im TCP-Header ist gesetzt </a:t>
            </a:r>
          </a:p>
          <a:p>
            <a:r>
              <a:rPr lang="de-DE" dirty="0" smtClean="0"/>
              <a:t>(Paket mit Sequenznr. x+1 )</a:t>
            </a:r>
            <a:endParaRPr lang="de-DE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41910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 smtClean="0"/>
              <a:t>Bestätigung durch den Client und senden des ACK Pakets (Sequenznr. X+1)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/>
              <a:t>Aus Sicherheitsgründen wird mit dem Wert y+1 gesendet</a:t>
            </a:r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r>
              <a:rPr lang="de-DE" dirty="0" smtClean="0"/>
              <a:t>TCP Verbindungsabbau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76400"/>
            <a:ext cx="5105400" cy="3962400"/>
          </a:xfrm>
        </p:spPr>
        <p:txBody>
          <a:bodyPr>
            <a:normAutofit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Client 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FIN-Bit (finish)</a:t>
            </a:r>
          </a:p>
          <a:p>
            <a:pPr algn="l">
              <a:buFont typeface="Arial" pitchFamily="34" charset="0"/>
              <a:buChar char="•"/>
            </a:pPr>
            <a:endParaRPr lang="de-D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Erhalt des Pakets mittels ACK bestätigt.</a:t>
            </a:r>
          </a:p>
          <a:p>
            <a:pPr algn="l">
              <a:buFont typeface="Arial" pitchFamily="34" charset="0"/>
              <a:buChar char="•"/>
            </a:pPr>
            <a:endParaRPr lang="de-D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Empfänger 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FIN-Bit (finish)</a:t>
            </a:r>
          </a:p>
          <a:p>
            <a:pPr algn="l">
              <a:buFont typeface="Arial" pitchFamily="34" charset="0"/>
              <a:buChar char="•"/>
            </a:pPr>
            <a:endParaRPr lang="de-D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Empfänger 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ACK (Bestätigung)</a:t>
            </a:r>
          </a:p>
          <a:p>
            <a:pPr algn="l">
              <a:buFont typeface="Arial" pitchFamily="34" charset="0"/>
              <a:buChar char="•"/>
            </a:pPr>
            <a:endParaRPr lang="de-D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Client 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Wartezustand (wegen verspätete Segmente)</a:t>
            </a:r>
          </a:p>
          <a:p>
            <a:pPr algn="l">
              <a:buFont typeface="Arial" pitchFamily="34" charset="0"/>
              <a:buChar char="•"/>
            </a:pPr>
            <a:endParaRPr lang="de-D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Segmener ACK+1 fehlt 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Timer beim Server läuft ab  LAST_ACK-Segment wiedrholt</a:t>
            </a:r>
            <a:r>
              <a:rPr lang="de-DE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l"/>
            <a:endParaRPr lang="de-D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0C1A-202D-48D9-9C75-50A01C3341D8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019" t="3347" r="3396"/>
          <a:stretch>
            <a:fillRect/>
          </a:stretch>
        </p:blipFill>
        <p:spPr bwMode="auto">
          <a:xfrm>
            <a:off x="5981535" y="1600200"/>
            <a:ext cx="278146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705600" y="4191000"/>
            <a:ext cx="1529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TCP-Teardown</a:t>
            </a:r>
            <a:endParaRPr lang="de-D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772400" cy="1470025"/>
          </a:xfrm>
        </p:spPr>
        <p:txBody>
          <a:bodyPr/>
          <a:lstStyle/>
          <a:p>
            <a:r>
              <a:rPr lang="de-DE" dirty="0" smtClean="0"/>
              <a:t>IP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419600"/>
            <a:ext cx="7620000" cy="18288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IP: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Basisdienste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für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die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Übermittlung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von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Daten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TCP/IP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Hauptaufgabe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Adressierung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von Hosts &amp;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Fragmentieren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von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Paketen</a:t>
            </a: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Ip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besteht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aus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Header und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übertragene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Daten</a:t>
            </a: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Datendiagramm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kann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max. 64 Kbyte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0C1A-202D-48D9-9C75-50A01C3341D8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219200"/>
            <a:ext cx="5334000" cy="310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772400" cy="1470025"/>
          </a:xfrm>
        </p:spPr>
        <p:txBody>
          <a:bodyPr/>
          <a:lstStyle/>
          <a:p>
            <a:r>
              <a:rPr lang="de-DE" dirty="0" smtClean="0"/>
              <a:t>UDP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0C1A-202D-48D9-9C75-50A01C3341D8}" type="datetime1">
              <a:rPr lang="de-DE" smtClean="0"/>
              <a:pPr/>
              <a:t>19.07.2012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66800" y="3810000"/>
            <a:ext cx="7620000" cy="18288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UDP: User Datagram Protocol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UDP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besteht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aus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Header &amp; 32 Bits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Unzuverlässiges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verbindungsloses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Protokoll</a:t>
            </a: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UDP hat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einen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geringen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Protokol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-Overheads.</a:t>
            </a:r>
          </a:p>
          <a:p>
            <a:pPr algn="l">
              <a:buFont typeface="Arial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447800"/>
            <a:ext cx="59150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Office PowerPoint</Application>
  <PresentationFormat>Bildschirmpräsentation (4:3)</PresentationFormat>
  <Paragraphs>61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Office Theme</vt:lpstr>
      <vt:lpstr>TCP/IP Transmission Control Protocol/Internet Protocol</vt:lpstr>
      <vt:lpstr>TCP/IP</vt:lpstr>
      <vt:lpstr>TCP verbindungsaufbau</vt:lpstr>
      <vt:lpstr>TCP Verbindungsabbau</vt:lpstr>
      <vt:lpstr>IP</vt:lpstr>
      <vt:lpstr>UDP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Imhotep</dc:creator>
  <cp:lastModifiedBy>Manu</cp:lastModifiedBy>
  <cp:revision>85</cp:revision>
  <dcterms:created xsi:type="dcterms:W3CDTF">2006-08-16T00:00:00Z</dcterms:created>
  <dcterms:modified xsi:type="dcterms:W3CDTF">2012-07-19T12:05:38Z</dcterms:modified>
</cp:coreProperties>
</file>