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4660"/>
  </p:normalViewPr>
  <p:slideViewPr>
    <p:cSldViewPr>
      <p:cViewPr>
        <p:scale>
          <a:sx n="75" d="100"/>
          <a:sy n="75" d="100"/>
        </p:scale>
        <p:origin x="-2670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6B2D1-E034-4190-9BBB-07EA369037DD}" type="datetimeFigureOut">
              <a:rPr lang="de-DE" smtClean="0"/>
              <a:pPr/>
              <a:t>19.07.2012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E980B-DF97-43F9-AF80-CA04486D7E3E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F482D-0578-4550-BBBA-5F03F8A27D12}" type="datetimeFigureOut">
              <a:rPr lang="de-DE" smtClean="0"/>
              <a:pPr/>
              <a:t>19.07.2012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4A548-79C2-427E-B0E4-9407A360E877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A626-0505-4BFA-9A98-E913E145FB7E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/>
          <p:nvPr userDrawn="1"/>
        </p:nvPicPr>
        <p:blipFill>
          <a:blip r:embed="rId2" cstate="print"/>
          <a:srcRect b="4377"/>
          <a:stretch>
            <a:fillRect/>
          </a:stretch>
        </p:blipFill>
        <p:spPr bwMode="auto">
          <a:xfrm>
            <a:off x="228600" y="152401"/>
            <a:ext cx="2057400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1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152400"/>
            <a:ext cx="12422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E753-F712-46E0-8ADC-27A446892ECB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45316-8CEE-4E49-905D-5AB86833E3D0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E758-160A-46D7-B84B-17D6C634DE51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DAE4-DC40-4322-A38F-76656E6CE9EA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A23CD-7D46-4A0A-9729-E4B8546C640C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C193-7430-41B2-A931-60663AEA5054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A9B3-E129-44E9-956A-C450F50756D7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A0EDD-F240-422D-A58F-CC94DC268603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6C3D6-8B75-44EC-8547-FC69D4562AEE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3A1B9-E6D0-4E8B-9C4E-D4643AA05F6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1C89D-FC1C-44CE-8288-9F3D2E3725B2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2743200"/>
          </a:xfrm>
        </p:spPr>
        <p:txBody>
          <a:bodyPr>
            <a:normAutofit fontScale="90000"/>
          </a:bodyPr>
          <a:lstStyle/>
          <a:p>
            <a:r>
              <a:rPr lang="de-DE" b="1" dirty="0" smtClean="0"/>
              <a:t>Zwischenpräsentation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Von </a:t>
            </a:r>
            <a:r>
              <a:rPr lang="de-DE" dirty="0" smtClean="0"/>
              <a:t>Jihad </a:t>
            </a:r>
            <a:r>
              <a:rPr lang="de-DE" dirty="0" err="1" smtClean="0"/>
              <a:t>Alayan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DE" sz="3600" dirty="0" smtClean="0">
                <a:solidFill>
                  <a:schemeClr val="tx1"/>
                </a:solidFill>
              </a:rPr>
              <a:t/>
            </a:r>
            <a:br>
              <a:rPr lang="de-DE" sz="3600" dirty="0" smtClean="0">
                <a:solidFill>
                  <a:schemeClr val="tx1"/>
                </a:solidFill>
              </a:rPr>
            </a:br>
            <a:r>
              <a:rPr lang="de-DE" sz="3600" dirty="0" smtClean="0">
                <a:solidFill>
                  <a:schemeClr val="tx1"/>
                </a:solidFill>
              </a:rPr>
              <a:t>HsKa für Technik und Wirtschaft</a:t>
            </a:r>
          </a:p>
          <a:p>
            <a:r>
              <a:rPr lang="de-DE" sz="3600" dirty="0" smtClean="0">
                <a:solidFill>
                  <a:schemeClr val="tx1"/>
                </a:solidFill>
              </a:rPr>
              <a:t>SEW - Eurodrive  GmbH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FDFD-5C0C-4C87-9193-D7D74315C74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de-DE" dirty="0" smtClean="0"/>
              <a:t>Was ist </a:t>
            </a:r>
            <a:r>
              <a:rPr lang="de-DE" dirty="0" err="1" smtClean="0"/>
              <a:t>OpenCV</a:t>
            </a:r>
            <a:r>
              <a:rPr lang="de-DE" dirty="0" smtClean="0"/>
              <a:t> ?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763000" cy="48768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OpenCV</a:t>
            </a:r>
            <a:r>
              <a:rPr lang="en-US" sz="2000" dirty="0" smtClean="0">
                <a:solidFill>
                  <a:schemeClr val="tx1"/>
                </a:solidFill>
              </a:rPr>
              <a:t>: </a:t>
            </a:r>
            <a:r>
              <a:rPr lang="de-DE" sz="2000" dirty="0" smtClean="0">
                <a:solidFill>
                  <a:schemeClr val="tx1"/>
                </a:solidFill>
              </a:rPr>
              <a:t>Open Source Computer Vision Library</a:t>
            </a:r>
          </a:p>
          <a:p>
            <a:pPr algn="l">
              <a:buFont typeface="Arial" pitchFamily="34" charset="0"/>
              <a:buChar char="•"/>
            </a:pPr>
            <a:endParaRPr lang="de-DE" sz="20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 Freie </a:t>
            </a:r>
            <a:r>
              <a:rPr lang="de-DE" sz="2000" dirty="0" err="1" smtClean="0">
                <a:solidFill>
                  <a:schemeClr val="tx1"/>
                </a:solidFill>
              </a:rPr>
              <a:t>Pragrammbibilioteck</a:t>
            </a:r>
            <a:r>
              <a:rPr lang="de-DE" sz="2000" dirty="0" smtClean="0">
                <a:solidFill>
                  <a:schemeClr val="tx1"/>
                </a:solidFill>
              </a:rPr>
              <a:t> für Real-time Bildverarbeitung und maschinelles Sehen</a:t>
            </a:r>
          </a:p>
          <a:p>
            <a:pPr algn="l">
              <a:buFont typeface="Arial" pitchFamily="34" charset="0"/>
              <a:buChar char="•"/>
            </a:pPr>
            <a:endParaRPr lang="de-DE" sz="20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 Hauptsächlich C-Funktionen, teilweise C++ Klassen</a:t>
            </a:r>
          </a:p>
          <a:p>
            <a:pPr algn="l">
              <a:buFont typeface="Arial" pitchFamily="34" charset="0"/>
              <a:buChar char="•"/>
            </a:pPr>
            <a:endParaRPr lang="de-DE" sz="20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 Wurde von Intel entwickelt.</a:t>
            </a:r>
          </a:p>
          <a:p>
            <a:pPr algn="l"/>
            <a:r>
              <a:rPr lang="de-DE" sz="2400" dirty="0" smtClean="0">
                <a:solidFill>
                  <a:schemeClr val="tx1"/>
                </a:solidFill>
              </a:rPr>
              <a:t/>
            </a:r>
            <a:br>
              <a:rPr lang="de-DE" sz="2400" dirty="0" smtClean="0">
                <a:solidFill>
                  <a:schemeClr val="tx1"/>
                </a:solidFill>
              </a:rPr>
            </a:b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/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de-DE" dirty="0" smtClean="0"/>
              <a:t>Was ist </a:t>
            </a:r>
            <a:r>
              <a:rPr lang="de-DE" dirty="0" err="1" smtClean="0"/>
              <a:t>OpenCV</a:t>
            </a:r>
            <a:r>
              <a:rPr lang="de-DE" dirty="0" smtClean="0"/>
              <a:t> ?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763000" cy="4876800"/>
          </a:xfrm>
        </p:spPr>
        <p:txBody>
          <a:bodyPr>
            <a:normAutofit fontScale="85000" lnSpcReduction="10000"/>
          </a:bodyPr>
          <a:lstStyle/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/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tx1"/>
                </a:solidFill>
              </a:rPr>
              <a:t> Bild und Video I/O: </a:t>
            </a:r>
          </a:p>
          <a:p>
            <a:pPr algn="l"/>
            <a:r>
              <a:rPr lang="de-DE" sz="2400" dirty="0" smtClean="0">
                <a:solidFill>
                  <a:schemeClr val="tx1"/>
                </a:solidFill>
              </a:rPr>
              <a:t>Laden von Bildern und Videos aus Dateien oder Kameras</a:t>
            </a:r>
          </a:p>
          <a:p>
            <a:pPr algn="l"/>
            <a:endParaRPr lang="de-DE" sz="2400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tx1"/>
                </a:solidFill>
              </a:rPr>
              <a:t> Anwendungsgebiete:</a:t>
            </a:r>
          </a:p>
          <a:p>
            <a:pPr algn="l"/>
            <a:r>
              <a:rPr lang="de-DE" sz="2400" dirty="0" smtClean="0">
                <a:solidFill>
                  <a:schemeClr val="tx1"/>
                </a:solidFill>
              </a:rPr>
              <a:t>Mensch-Maschine Interaktion, Objekterkennung, Segmentierung, Bewegungserkennung.</a:t>
            </a:r>
          </a:p>
          <a:p>
            <a:pPr algn="l"/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tx1"/>
                </a:solidFill>
              </a:rPr>
              <a:t> Stärken:</a:t>
            </a:r>
          </a:p>
          <a:p>
            <a:pPr algn="l"/>
            <a:r>
              <a:rPr lang="de-DE" sz="2400" dirty="0" smtClean="0">
                <a:solidFill>
                  <a:schemeClr val="tx1"/>
                </a:solidFill>
              </a:rPr>
              <a:t>Geschwindigkeit, Große Mengen der Algorithmen ausarbeiten.</a:t>
            </a:r>
          </a:p>
          <a:p>
            <a:pPr algn="l"/>
            <a:r>
              <a:rPr lang="de-DE" sz="2400" dirty="0" smtClean="0">
                <a:solidFill>
                  <a:schemeClr val="tx1"/>
                </a:solidFill>
              </a:rPr>
              <a:t>Die Bibliothek umfasst Algorithmen für Gesichtsdetektion, 3D Funktionalität, Haar- </a:t>
            </a:r>
            <a:r>
              <a:rPr lang="de-DE" sz="2400" dirty="0" err="1" smtClean="0">
                <a:solidFill>
                  <a:schemeClr val="tx1"/>
                </a:solidFill>
              </a:rPr>
              <a:t>Klassifikatoren</a:t>
            </a:r>
            <a:r>
              <a:rPr lang="de-DE" sz="2400" dirty="0" smtClean="0">
                <a:solidFill>
                  <a:schemeClr val="tx1"/>
                </a:solidFill>
              </a:rPr>
              <a:t> und verschiedene Filter und Funktionen für </a:t>
            </a:r>
            <a:r>
              <a:rPr lang="de-DE" sz="2400" dirty="0" err="1" smtClean="0">
                <a:solidFill>
                  <a:schemeClr val="tx1"/>
                </a:solidFill>
              </a:rPr>
              <a:t>Kamereakalibrierung</a:t>
            </a:r>
            <a:r>
              <a:rPr lang="de-DE" sz="24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de-DE" sz="2400" dirty="0" smtClean="0">
                <a:solidFill>
                  <a:schemeClr val="tx1"/>
                </a:solidFill>
              </a:rPr>
              <a:t/>
            </a:r>
            <a:br>
              <a:rPr lang="de-DE" sz="2400" dirty="0" smtClean="0">
                <a:solidFill>
                  <a:schemeClr val="tx1"/>
                </a:solidFill>
              </a:rPr>
            </a:b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/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de-DE" dirty="0" smtClean="0"/>
              <a:t>Beispiel Code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763000" cy="4876800"/>
          </a:xfrm>
        </p:spPr>
        <p:txBody>
          <a:bodyPr>
            <a:normAutofit/>
          </a:bodyPr>
          <a:lstStyle/>
          <a:p>
            <a:pPr algn="l"/>
            <a:endParaRPr lang="de-D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void </a:t>
            </a:r>
            <a:r>
              <a:rPr lang="en-US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captureWebCam</a:t>
            </a:r>
            <a:r>
              <a:rPr lang="en-US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(string filename) </a:t>
            </a: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{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VideoCapture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(0);         % Klasse von 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OpenCV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zum 					        		  Aufnehmen von Videos von Kameras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Mat 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img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		             % Matrix 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img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&gt;&gt;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img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                          % Funktion um das Bild auszulesen von der           			          	   Kamera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imshow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("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webcam",img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);      % Von 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OpenCV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das Bild zeigen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waitKey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(1);	              % Warte eine Sekunde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imwrite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filename,img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);         %Speichern des Bild</a:t>
            </a:r>
            <a:endParaRPr lang="en-US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de-DE" dirty="0" smtClean="0"/>
              <a:t>Beispiel Code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763000" cy="48768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void </a:t>
            </a:r>
            <a:r>
              <a:rPr lang="en-US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captureWebCam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(string filename)</a:t>
            </a:r>
          </a:p>
          <a:p>
            <a:pPr lvl="1" algn="l"/>
            <a:r>
              <a:rPr lang="de-DE" sz="1600" dirty="0" smtClean="0">
                <a:solidFill>
                  <a:schemeClr val="tx1"/>
                </a:solidFill>
              </a:rPr>
              <a:t>Funktion ohne Rückgabewert</a:t>
            </a:r>
          </a:p>
          <a:p>
            <a:pPr algn="l"/>
            <a:endPara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de-DE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imshow</a:t>
            </a:r>
            <a:r>
              <a:rPr lang="de-DE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("</a:t>
            </a:r>
            <a:r>
              <a:rPr lang="de-DE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webcam",img</a:t>
            </a:r>
            <a:r>
              <a:rPr lang="de-DE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); </a:t>
            </a:r>
          </a:p>
          <a:p>
            <a:pPr lvl="1" algn="l"/>
            <a:r>
              <a:rPr lang="de-DE" sz="1600" dirty="0" smtClean="0">
                <a:solidFill>
                  <a:schemeClr val="tx1"/>
                </a:solidFill>
              </a:rPr>
              <a:t>Webcam:  Name des </a:t>
            </a:r>
            <a:r>
              <a:rPr lang="de-DE" sz="1600" dirty="0" err="1" smtClean="0">
                <a:solidFill>
                  <a:schemeClr val="tx1"/>
                </a:solidFill>
              </a:rPr>
              <a:t>Fenesters</a:t>
            </a:r>
            <a:endParaRPr lang="de-DE" sz="1600" dirty="0" smtClean="0">
              <a:solidFill>
                <a:schemeClr val="tx1"/>
              </a:solidFill>
            </a:endParaRPr>
          </a:p>
          <a:p>
            <a:pPr lvl="1" algn="l"/>
            <a:r>
              <a:rPr lang="de-DE" sz="1600" dirty="0" err="1" smtClean="0">
                <a:solidFill>
                  <a:schemeClr val="tx1"/>
                </a:solidFill>
              </a:rPr>
              <a:t>Img</a:t>
            </a:r>
            <a:r>
              <a:rPr lang="de-DE" sz="1600" dirty="0" smtClean="0">
                <a:solidFill>
                  <a:schemeClr val="tx1"/>
                </a:solidFill>
              </a:rPr>
              <a:t>: Das Bild, das gespeichert wird.</a:t>
            </a:r>
          </a:p>
          <a:p>
            <a:pPr algn="l"/>
            <a:endParaRPr lang="de-DE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de-DE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imwrite</a:t>
            </a:r>
            <a:r>
              <a:rPr lang="de-DE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filename,img</a:t>
            </a:r>
            <a:r>
              <a:rPr lang="de-DE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);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 algn="l"/>
            <a:r>
              <a:rPr lang="de-DE" sz="1600" dirty="0" err="1" smtClean="0">
                <a:solidFill>
                  <a:schemeClr val="tx1"/>
                </a:solidFill>
              </a:rPr>
              <a:t>Filename</a:t>
            </a:r>
            <a:r>
              <a:rPr lang="de-DE" sz="1600" dirty="0" smtClean="0">
                <a:solidFill>
                  <a:schemeClr val="tx1"/>
                </a:solidFill>
              </a:rPr>
              <a:t>:  Name der Datei</a:t>
            </a:r>
          </a:p>
          <a:p>
            <a:pPr lvl="1" algn="l"/>
            <a:r>
              <a:rPr lang="de-DE" sz="1600" dirty="0" err="1" smtClean="0">
                <a:solidFill>
                  <a:schemeClr val="tx1"/>
                </a:solidFill>
              </a:rPr>
              <a:t>Img</a:t>
            </a:r>
            <a:r>
              <a:rPr lang="de-DE" sz="1600" dirty="0" smtClean="0">
                <a:solidFill>
                  <a:schemeClr val="tx1"/>
                </a:solidFill>
              </a:rPr>
              <a:t>: Das Bild, das gespeichert wird.</a:t>
            </a:r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163</Words>
  <Application>Microsoft Office PowerPoint</Application>
  <PresentationFormat>On-screen Show (4:3)</PresentationFormat>
  <Paragraphs>63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Zwischenpräsentation   Von Jihad Alayan</vt:lpstr>
      <vt:lpstr>Was ist OpenCV ?</vt:lpstr>
      <vt:lpstr>Was ist OpenCV ?</vt:lpstr>
      <vt:lpstr>Beispiel Code</vt:lpstr>
      <vt:lpstr>Beispiel Code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Imhotep</dc:creator>
  <cp:lastModifiedBy>alayan</cp:lastModifiedBy>
  <cp:revision>75</cp:revision>
  <dcterms:created xsi:type="dcterms:W3CDTF">2006-08-16T00:00:00Z</dcterms:created>
  <dcterms:modified xsi:type="dcterms:W3CDTF">2012-07-19T05:33:35Z</dcterms:modified>
</cp:coreProperties>
</file>