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7" r:id="rId2"/>
    <p:sldId id="262" r:id="rId3"/>
    <p:sldId id="258" r:id="rId4"/>
    <p:sldId id="259" r:id="rId5"/>
    <p:sldId id="263" r:id="rId6"/>
    <p:sldId id="260" r:id="rId7"/>
    <p:sldId id="261" r:id="rId8"/>
  </p:sldIdLst>
  <p:sldSz cx="6858000" cy="9906000" type="A4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>
        <p:scale>
          <a:sx n="112" d="100"/>
          <a:sy n="112" d="100"/>
        </p:scale>
        <p:origin x="984" y="-388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1621191"/>
            <a:ext cx="5829300" cy="3448756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57250" y="5202944"/>
            <a:ext cx="5143500" cy="2391656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A1826B-B347-472F-88B8-53099A073E8D}" type="datetimeFigureOut">
              <a:rPr lang="en-MY" smtClean="0"/>
              <a:t>21/2/2019</a:t>
            </a:fld>
            <a:endParaRPr lang="en-MY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MY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9FC485-6D6F-4B6F-91D2-38D206268748}" type="slidenum">
              <a:rPr lang="en-MY" smtClean="0"/>
              <a:t>‹#›</a:t>
            </a:fld>
            <a:endParaRPr lang="en-MY"/>
          </a:p>
        </p:txBody>
      </p:sp>
    </p:spTree>
    <p:extLst>
      <p:ext uri="{BB962C8B-B14F-4D97-AF65-F5344CB8AC3E}">
        <p14:creationId xmlns:p14="http://schemas.microsoft.com/office/powerpoint/2010/main" val="386486405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A1826B-B347-472F-88B8-53099A073E8D}" type="datetimeFigureOut">
              <a:rPr lang="en-MY" smtClean="0"/>
              <a:t>21/2/2019</a:t>
            </a:fld>
            <a:endParaRPr lang="en-MY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MY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9FC485-6D6F-4B6F-91D2-38D206268748}" type="slidenum">
              <a:rPr lang="en-MY" smtClean="0"/>
              <a:t>‹#›</a:t>
            </a:fld>
            <a:endParaRPr lang="en-MY"/>
          </a:p>
        </p:txBody>
      </p:sp>
    </p:spTree>
    <p:extLst>
      <p:ext uri="{BB962C8B-B14F-4D97-AF65-F5344CB8AC3E}">
        <p14:creationId xmlns:p14="http://schemas.microsoft.com/office/powerpoint/2010/main" val="82087207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916" y="2469624"/>
            <a:ext cx="5915025" cy="4120620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7916" y="6629226"/>
            <a:ext cx="5915025" cy="216693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A1826B-B347-472F-88B8-53099A073E8D}" type="datetimeFigureOut">
              <a:rPr lang="en-MY" smtClean="0"/>
              <a:t>21/2/2019</a:t>
            </a:fld>
            <a:endParaRPr lang="en-MY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MY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9FC485-6D6F-4B6F-91D2-38D206268748}" type="slidenum">
              <a:rPr lang="en-MY" smtClean="0"/>
              <a:t>‹#›</a:t>
            </a:fld>
            <a:endParaRPr lang="en-MY"/>
          </a:p>
        </p:txBody>
      </p:sp>
    </p:spTree>
    <p:extLst>
      <p:ext uri="{BB962C8B-B14F-4D97-AF65-F5344CB8AC3E}">
        <p14:creationId xmlns:p14="http://schemas.microsoft.com/office/powerpoint/2010/main" val="381230149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71488" y="2637014"/>
            <a:ext cx="2914650" cy="6285266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71863" y="2637014"/>
            <a:ext cx="2914650" cy="6285266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A1826B-B347-472F-88B8-53099A073E8D}" type="datetimeFigureOut">
              <a:rPr lang="en-MY" smtClean="0"/>
              <a:t>21/2/2019</a:t>
            </a:fld>
            <a:endParaRPr lang="en-MY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MY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9FC485-6D6F-4B6F-91D2-38D206268748}" type="slidenum">
              <a:rPr lang="en-MY" smtClean="0"/>
              <a:t>‹#›</a:t>
            </a:fld>
            <a:endParaRPr lang="en-MY"/>
          </a:p>
        </p:txBody>
      </p:sp>
    </p:spTree>
    <p:extLst>
      <p:ext uri="{BB962C8B-B14F-4D97-AF65-F5344CB8AC3E}">
        <p14:creationId xmlns:p14="http://schemas.microsoft.com/office/powerpoint/2010/main" val="357204892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527405"/>
            <a:ext cx="5915025" cy="1914702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2381" y="2428347"/>
            <a:ext cx="2901255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2381" y="3618442"/>
            <a:ext cx="2901255" cy="532218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71863" y="2428347"/>
            <a:ext cx="2915543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71863" y="3618442"/>
            <a:ext cx="2915543" cy="532218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A1826B-B347-472F-88B8-53099A073E8D}" type="datetimeFigureOut">
              <a:rPr lang="en-MY" smtClean="0"/>
              <a:t>21/2/2019</a:t>
            </a:fld>
            <a:endParaRPr lang="en-MY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MY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9FC485-6D6F-4B6F-91D2-38D206268748}" type="slidenum">
              <a:rPr lang="en-MY" smtClean="0"/>
              <a:t>‹#›</a:t>
            </a:fld>
            <a:endParaRPr lang="en-MY"/>
          </a:p>
        </p:txBody>
      </p:sp>
    </p:spTree>
    <p:extLst>
      <p:ext uri="{BB962C8B-B14F-4D97-AF65-F5344CB8AC3E}">
        <p14:creationId xmlns:p14="http://schemas.microsoft.com/office/powerpoint/2010/main" val="139335950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A1826B-B347-472F-88B8-53099A073E8D}" type="datetimeFigureOut">
              <a:rPr lang="en-MY" smtClean="0"/>
              <a:t>21/2/2019</a:t>
            </a:fld>
            <a:endParaRPr lang="en-MY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MY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9FC485-6D6F-4B6F-91D2-38D206268748}" type="slidenum">
              <a:rPr lang="en-MY" smtClean="0"/>
              <a:t>‹#›</a:t>
            </a:fld>
            <a:endParaRPr lang="en-MY"/>
          </a:p>
        </p:txBody>
      </p:sp>
    </p:spTree>
    <p:extLst>
      <p:ext uri="{BB962C8B-B14F-4D97-AF65-F5344CB8AC3E}">
        <p14:creationId xmlns:p14="http://schemas.microsoft.com/office/powerpoint/2010/main" val="102064091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A1826B-B347-472F-88B8-53099A073E8D}" type="datetimeFigureOut">
              <a:rPr lang="en-MY" smtClean="0"/>
              <a:t>21/2/2019</a:t>
            </a:fld>
            <a:endParaRPr lang="en-MY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MY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9FC485-6D6F-4B6F-91D2-38D206268748}" type="slidenum">
              <a:rPr lang="en-MY" smtClean="0"/>
              <a:t>‹#›</a:t>
            </a:fld>
            <a:endParaRPr lang="en-MY"/>
          </a:p>
        </p:txBody>
      </p:sp>
    </p:spTree>
    <p:extLst>
      <p:ext uri="{BB962C8B-B14F-4D97-AF65-F5344CB8AC3E}">
        <p14:creationId xmlns:p14="http://schemas.microsoft.com/office/powerpoint/2010/main" val="20866240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15543" y="1426283"/>
            <a:ext cx="3471863" cy="7039681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A1826B-B347-472F-88B8-53099A073E8D}" type="datetimeFigureOut">
              <a:rPr lang="en-MY" smtClean="0"/>
              <a:t>21/2/2019</a:t>
            </a:fld>
            <a:endParaRPr lang="en-MY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MY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9FC485-6D6F-4B6F-91D2-38D206268748}" type="slidenum">
              <a:rPr lang="en-MY" smtClean="0"/>
              <a:t>‹#›</a:t>
            </a:fld>
            <a:endParaRPr lang="en-MY"/>
          </a:p>
        </p:txBody>
      </p:sp>
    </p:spTree>
    <p:extLst>
      <p:ext uri="{BB962C8B-B14F-4D97-AF65-F5344CB8AC3E}">
        <p14:creationId xmlns:p14="http://schemas.microsoft.com/office/powerpoint/2010/main" val="8854587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915543" y="1426283"/>
            <a:ext cx="3471863" cy="7039681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A1826B-B347-472F-88B8-53099A073E8D}" type="datetimeFigureOut">
              <a:rPr lang="en-MY" smtClean="0"/>
              <a:t>21/2/2019</a:t>
            </a:fld>
            <a:endParaRPr lang="en-MY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MY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9FC485-6D6F-4B6F-91D2-38D206268748}" type="slidenum">
              <a:rPr lang="en-MY" smtClean="0"/>
              <a:t>‹#›</a:t>
            </a:fld>
            <a:endParaRPr lang="en-MY"/>
          </a:p>
        </p:txBody>
      </p:sp>
    </p:spTree>
    <p:extLst>
      <p:ext uri="{BB962C8B-B14F-4D97-AF65-F5344CB8AC3E}">
        <p14:creationId xmlns:p14="http://schemas.microsoft.com/office/powerpoint/2010/main" val="116523929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A1826B-B347-472F-88B8-53099A073E8D}" type="datetimeFigureOut">
              <a:rPr lang="en-MY" smtClean="0"/>
              <a:t>21/2/2019</a:t>
            </a:fld>
            <a:endParaRPr lang="en-MY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MY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9FC485-6D6F-4B6F-91D2-38D206268748}" type="slidenum">
              <a:rPr lang="en-MY" smtClean="0"/>
              <a:t>‹#›</a:t>
            </a:fld>
            <a:endParaRPr lang="en-MY"/>
          </a:p>
        </p:txBody>
      </p:sp>
    </p:spTree>
    <p:extLst>
      <p:ext uri="{BB962C8B-B14F-4D97-AF65-F5344CB8AC3E}">
        <p14:creationId xmlns:p14="http://schemas.microsoft.com/office/powerpoint/2010/main" val="117839987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07757" y="527403"/>
            <a:ext cx="1478756" cy="8394877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71488" y="527403"/>
            <a:ext cx="4350544" cy="8394877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A1826B-B347-472F-88B8-53099A073E8D}" type="datetimeFigureOut">
              <a:rPr lang="en-MY" smtClean="0"/>
              <a:t>21/2/2019</a:t>
            </a:fld>
            <a:endParaRPr lang="en-MY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MY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9FC485-6D6F-4B6F-91D2-38D206268748}" type="slidenum">
              <a:rPr lang="en-MY" smtClean="0"/>
              <a:t>‹#›</a:t>
            </a:fld>
            <a:endParaRPr lang="en-MY"/>
          </a:p>
        </p:txBody>
      </p:sp>
    </p:spTree>
    <p:extLst>
      <p:ext uri="{BB962C8B-B14F-4D97-AF65-F5344CB8AC3E}">
        <p14:creationId xmlns:p14="http://schemas.microsoft.com/office/powerpoint/2010/main" val="410182785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71488" y="527405"/>
            <a:ext cx="5915025" cy="191470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1488" y="2637014"/>
            <a:ext cx="5915025" cy="628526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71488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6A1826B-B347-472F-88B8-53099A073E8D}" type="datetimeFigureOut">
              <a:rPr lang="en-MY" smtClean="0"/>
              <a:t>21/2/2019</a:t>
            </a:fld>
            <a:endParaRPr lang="en-MY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271713" y="9181397"/>
            <a:ext cx="2314575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MY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43463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E9FC485-6D6F-4B6F-91D2-38D206268748}" type="slidenum">
              <a:rPr lang="en-MY" smtClean="0"/>
              <a:t>‹#›</a:t>
            </a:fld>
            <a:endParaRPr lang="en-MY"/>
          </a:p>
        </p:txBody>
      </p:sp>
    </p:spTree>
    <p:extLst>
      <p:ext uri="{BB962C8B-B14F-4D97-AF65-F5344CB8AC3E}">
        <p14:creationId xmlns:p14="http://schemas.microsoft.com/office/powerpoint/2010/main" val="167027829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2753807" y="696600"/>
            <a:ext cx="1088918" cy="182467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41791" tIns="20896" rIns="41791" bIns="20896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sz="823" dirty="0">
                <a:solidFill>
                  <a:sysClr val="windowText" lastClr="000000"/>
                </a:solidFill>
              </a:rPr>
              <a:t>Connecting to Network</a:t>
            </a:r>
            <a:endParaRPr lang="en-MY" sz="823" dirty="0">
              <a:solidFill>
                <a:sysClr val="windowText" lastClr="000000"/>
              </a:solidFill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2753807" y="2107344"/>
            <a:ext cx="1088918" cy="270758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41791" tIns="20896" rIns="41791" bIns="20896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sz="823" dirty="0">
                <a:solidFill>
                  <a:sysClr val="windowText" lastClr="000000"/>
                </a:solidFill>
              </a:rPr>
              <a:t>User key-in IP Address in web browser</a:t>
            </a:r>
            <a:endParaRPr lang="en-MY" sz="823" dirty="0">
              <a:solidFill>
                <a:sysClr val="windowText" lastClr="000000"/>
              </a:solidFill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1929085" y="4138175"/>
            <a:ext cx="601357" cy="227593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41791" tIns="20896" rIns="41791" bIns="20896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sz="823" dirty="0">
                <a:solidFill>
                  <a:sysClr val="windowText" lastClr="000000"/>
                </a:solidFill>
              </a:rPr>
              <a:t>Automatic Switching</a:t>
            </a:r>
            <a:endParaRPr lang="en-MY" sz="823" dirty="0">
              <a:solidFill>
                <a:sysClr val="windowText" lastClr="000000"/>
              </a:solidFill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4604701" y="4136775"/>
            <a:ext cx="601357" cy="227593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41791" tIns="20896" rIns="41791" bIns="20896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sz="823" dirty="0">
                <a:solidFill>
                  <a:sysClr val="windowText" lastClr="000000"/>
                </a:solidFill>
              </a:rPr>
              <a:t>Manual Switching</a:t>
            </a:r>
            <a:endParaRPr lang="en-MY" sz="823" dirty="0">
              <a:solidFill>
                <a:sysClr val="windowText" lastClr="000000"/>
              </a:solidFill>
            </a:endParaRPr>
          </a:p>
        </p:txBody>
      </p:sp>
      <p:cxnSp>
        <p:nvCxnSpPr>
          <p:cNvPr id="18" name="Straight Arrow Connector 17"/>
          <p:cNvCxnSpPr>
            <a:endCxn id="7" idx="0"/>
          </p:cNvCxnSpPr>
          <p:nvPr/>
        </p:nvCxnSpPr>
        <p:spPr>
          <a:xfrm>
            <a:off x="3298266" y="543563"/>
            <a:ext cx="0" cy="153036"/>
          </a:xfrm>
          <a:prstGeom prst="straightConnector1">
            <a:avLst/>
          </a:prstGeom>
          <a:ln w="127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Arrow Connector 18"/>
          <p:cNvCxnSpPr>
            <a:endCxn id="59" idx="0"/>
          </p:cNvCxnSpPr>
          <p:nvPr/>
        </p:nvCxnSpPr>
        <p:spPr>
          <a:xfrm>
            <a:off x="3298264" y="879067"/>
            <a:ext cx="0" cy="295731"/>
          </a:xfrm>
          <a:prstGeom prst="straightConnector1">
            <a:avLst/>
          </a:prstGeom>
          <a:ln w="127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Arrow Connector 21"/>
          <p:cNvCxnSpPr>
            <a:stCxn id="59" idx="2"/>
            <a:endCxn id="9" idx="0"/>
          </p:cNvCxnSpPr>
          <p:nvPr/>
        </p:nvCxnSpPr>
        <p:spPr>
          <a:xfrm>
            <a:off x="3298264" y="1811612"/>
            <a:ext cx="2" cy="295731"/>
          </a:xfrm>
          <a:prstGeom prst="straightConnector1">
            <a:avLst/>
          </a:prstGeom>
          <a:ln w="127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Elbow Connector 23"/>
          <p:cNvCxnSpPr/>
          <p:nvPr/>
        </p:nvCxnSpPr>
        <p:spPr>
          <a:xfrm>
            <a:off x="3302984" y="3753075"/>
            <a:ext cx="1609740" cy="391243"/>
          </a:xfrm>
          <a:prstGeom prst="bentConnector2">
            <a:avLst/>
          </a:prstGeom>
          <a:ln w="127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Elbow Connector 26"/>
          <p:cNvCxnSpPr>
            <a:endCxn id="12" idx="0"/>
          </p:cNvCxnSpPr>
          <p:nvPr/>
        </p:nvCxnSpPr>
        <p:spPr>
          <a:xfrm rot="5400000">
            <a:off x="2386171" y="3226082"/>
            <a:ext cx="755685" cy="1068501"/>
          </a:xfrm>
          <a:prstGeom prst="bentConnector3">
            <a:avLst/>
          </a:prstGeom>
          <a:ln w="127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Straight Arrow Connector 28"/>
          <p:cNvCxnSpPr>
            <a:stCxn id="12" idx="2"/>
            <a:endCxn id="36" idx="0"/>
          </p:cNvCxnSpPr>
          <p:nvPr/>
        </p:nvCxnSpPr>
        <p:spPr>
          <a:xfrm flipH="1">
            <a:off x="2229763" y="4365768"/>
            <a:ext cx="1" cy="420592"/>
          </a:xfrm>
          <a:prstGeom prst="straightConnector1">
            <a:avLst/>
          </a:prstGeom>
          <a:ln w="127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Straight Arrow Connector 30"/>
          <p:cNvCxnSpPr>
            <a:stCxn id="36" idx="2"/>
            <a:endCxn id="37" idx="0"/>
          </p:cNvCxnSpPr>
          <p:nvPr/>
        </p:nvCxnSpPr>
        <p:spPr>
          <a:xfrm flipH="1">
            <a:off x="2229762" y="5403892"/>
            <a:ext cx="1" cy="420592"/>
          </a:xfrm>
          <a:prstGeom prst="straightConnector1">
            <a:avLst/>
          </a:prstGeom>
          <a:ln w="127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6" name="Diamond 35"/>
          <p:cNvSpPr/>
          <p:nvPr/>
        </p:nvSpPr>
        <p:spPr>
          <a:xfrm>
            <a:off x="1730591" y="4786361"/>
            <a:ext cx="998342" cy="617532"/>
          </a:xfrm>
          <a:prstGeom prst="diamond">
            <a:avLst/>
          </a:prstGeom>
          <a:solidFill>
            <a:schemeClr val="accent2">
              <a:lumMod val="40000"/>
              <a:lumOff val="6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74295" tIns="37148" rIns="74295" bIns="37148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sz="853" dirty="0">
                <a:solidFill>
                  <a:sysClr val="windowText" lastClr="000000"/>
                </a:solidFill>
              </a:rPr>
              <a:t>LDR value</a:t>
            </a:r>
          </a:p>
          <a:p>
            <a:pPr algn="ctr"/>
            <a:r>
              <a:rPr lang="en-US" sz="853" dirty="0">
                <a:solidFill>
                  <a:sysClr val="windowText" lastClr="000000"/>
                </a:solidFill>
              </a:rPr>
              <a:t>LOW?</a:t>
            </a:r>
            <a:endParaRPr lang="en-MY" sz="853" dirty="0">
              <a:solidFill>
                <a:sysClr val="windowText" lastClr="000000"/>
              </a:solidFill>
            </a:endParaRPr>
          </a:p>
        </p:txBody>
      </p:sp>
      <p:sp>
        <p:nvSpPr>
          <p:cNvPr id="37" name="Diamond 36"/>
          <p:cNvSpPr/>
          <p:nvPr/>
        </p:nvSpPr>
        <p:spPr>
          <a:xfrm>
            <a:off x="1659771" y="5824484"/>
            <a:ext cx="1139981" cy="730772"/>
          </a:xfrm>
          <a:prstGeom prst="diamond">
            <a:avLst/>
          </a:prstGeom>
          <a:solidFill>
            <a:schemeClr val="accent2">
              <a:lumMod val="40000"/>
              <a:lumOff val="6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74295" tIns="37148" rIns="74295" bIns="37148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sz="853" dirty="0">
                <a:solidFill>
                  <a:sysClr val="windowText" lastClr="000000"/>
                </a:solidFill>
              </a:rPr>
              <a:t>PIR sensor</a:t>
            </a:r>
          </a:p>
          <a:p>
            <a:pPr algn="ctr"/>
            <a:r>
              <a:rPr lang="en-US" sz="853" dirty="0">
                <a:solidFill>
                  <a:sysClr val="windowText" lastClr="000000"/>
                </a:solidFill>
              </a:rPr>
              <a:t>detect motion?</a:t>
            </a:r>
            <a:endParaRPr lang="en-MY" sz="853" dirty="0">
              <a:solidFill>
                <a:sysClr val="windowText" lastClr="000000"/>
              </a:solidFill>
            </a:endParaRPr>
          </a:p>
        </p:txBody>
      </p:sp>
      <p:cxnSp>
        <p:nvCxnSpPr>
          <p:cNvPr id="40" name="Straight Arrow Connector 39"/>
          <p:cNvCxnSpPr>
            <a:stCxn id="37" idx="2"/>
          </p:cNvCxnSpPr>
          <p:nvPr/>
        </p:nvCxnSpPr>
        <p:spPr>
          <a:xfrm flipH="1">
            <a:off x="2218685" y="6555257"/>
            <a:ext cx="11077" cy="420592"/>
          </a:xfrm>
          <a:prstGeom prst="straightConnector1">
            <a:avLst/>
          </a:prstGeom>
          <a:ln w="127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4" name="Diamond 43"/>
          <p:cNvSpPr/>
          <p:nvPr/>
        </p:nvSpPr>
        <p:spPr>
          <a:xfrm>
            <a:off x="4409078" y="4729741"/>
            <a:ext cx="992604" cy="730772"/>
          </a:xfrm>
          <a:prstGeom prst="diamond">
            <a:avLst/>
          </a:prstGeom>
          <a:solidFill>
            <a:schemeClr val="accent2">
              <a:lumMod val="40000"/>
              <a:lumOff val="6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74295" tIns="37148" rIns="74295" bIns="37148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sz="853" dirty="0">
                <a:solidFill>
                  <a:sysClr val="windowText" lastClr="000000"/>
                </a:solidFill>
              </a:rPr>
              <a:t>User click “ON” button</a:t>
            </a:r>
            <a:endParaRPr lang="en-MY" sz="853" dirty="0">
              <a:solidFill>
                <a:sysClr val="windowText" lastClr="000000"/>
              </a:solidFill>
            </a:endParaRPr>
          </a:p>
        </p:txBody>
      </p:sp>
      <p:cxnSp>
        <p:nvCxnSpPr>
          <p:cNvPr id="46" name="Straight Arrow Connector 45"/>
          <p:cNvCxnSpPr>
            <a:stCxn id="13" idx="2"/>
            <a:endCxn id="44" idx="0"/>
          </p:cNvCxnSpPr>
          <p:nvPr/>
        </p:nvCxnSpPr>
        <p:spPr>
          <a:xfrm>
            <a:off x="4905380" y="4364367"/>
            <a:ext cx="0" cy="365373"/>
          </a:xfrm>
          <a:prstGeom prst="straightConnector1">
            <a:avLst/>
          </a:prstGeom>
          <a:ln w="127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0" name="Straight Arrow Connector 49"/>
          <p:cNvCxnSpPr>
            <a:stCxn id="44" idx="2"/>
            <a:endCxn id="149" idx="1"/>
          </p:cNvCxnSpPr>
          <p:nvPr/>
        </p:nvCxnSpPr>
        <p:spPr>
          <a:xfrm flipH="1">
            <a:off x="4900302" y="5460513"/>
            <a:ext cx="5078" cy="475948"/>
          </a:xfrm>
          <a:prstGeom prst="straightConnector1">
            <a:avLst/>
          </a:prstGeom>
          <a:ln w="127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2" name="Elbow Connector 51"/>
          <p:cNvCxnSpPr/>
          <p:nvPr/>
        </p:nvCxnSpPr>
        <p:spPr>
          <a:xfrm rot="10800000" flipH="1">
            <a:off x="1836873" y="3556210"/>
            <a:ext cx="1462374" cy="3626754"/>
          </a:xfrm>
          <a:prstGeom prst="bentConnector4">
            <a:avLst>
              <a:gd name="adj1" fmla="val -41174"/>
              <a:gd name="adj2" fmla="val 99904"/>
            </a:avLst>
          </a:prstGeom>
          <a:ln w="127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5" name="TextBox 54"/>
          <p:cNvSpPr txBox="1"/>
          <p:nvPr/>
        </p:nvSpPr>
        <p:spPr>
          <a:xfrm>
            <a:off x="3277495" y="3457292"/>
            <a:ext cx="436158" cy="2423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75" dirty="0"/>
              <a:t>YES</a:t>
            </a:r>
            <a:endParaRPr lang="en-MY" sz="975" dirty="0"/>
          </a:p>
        </p:txBody>
      </p:sp>
      <p:sp>
        <p:nvSpPr>
          <p:cNvPr id="56" name="TextBox 55"/>
          <p:cNvSpPr txBox="1"/>
          <p:nvPr/>
        </p:nvSpPr>
        <p:spPr>
          <a:xfrm>
            <a:off x="4007369" y="1139401"/>
            <a:ext cx="423182" cy="2423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75" dirty="0"/>
              <a:t>NO</a:t>
            </a:r>
            <a:endParaRPr lang="en-MY" sz="975" dirty="0"/>
          </a:p>
        </p:txBody>
      </p:sp>
      <p:cxnSp>
        <p:nvCxnSpPr>
          <p:cNvPr id="58" name="Elbow Connector 57"/>
          <p:cNvCxnSpPr>
            <a:stCxn id="7" idx="3"/>
            <a:endCxn id="142" idx="3"/>
          </p:cNvCxnSpPr>
          <p:nvPr/>
        </p:nvCxnSpPr>
        <p:spPr>
          <a:xfrm flipH="1" flipV="1">
            <a:off x="3605869" y="425080"/>
            <a:ext cx="236855" cy="362754"/>
          </a:xfrm>
          <a:prstGeom prst="bentConnector3">
            <a:avLst>
              <a:gd name="adj1" fmla="val -78418"/>
            </a:avLst>
          </a:prstGeom>
          <a:ln w="127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9" name="Diamond 58"/>
          <p:cNvSpPr/>
          <p:nvPr/>
        </p:nvSpPr>
        <p:spPr>
          <a:xfrm>
            <a:off x="2710435" y="1174798"/>
            <a:ext cx="1175657" cy="636814"/>
          </a:xfrm>
          <a:prstGeom prst="diamond">
            <a:avLst/>
          </a:prstGeom>
          <a:solidFill>
            <a:schemeClr val="accent2">
              <a:lumMod val="40000"/>
              <a:lumOff val="6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74295" tIns="37148" rIns="74295" bIns="37148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sz="975" dirty="0">
                <a:solidFill>
                  <a:sysClr val="windowText" lastClr="000000"/>
                </a:solidFill>
              </a:rPr>
              <a:t>Display IP Address</a:t>
            </a:r>
            <a:endParaRPr lang="en-MY" sz="975" dirty="0">
              <a:solidFill>
                <a:sysClr val="windowText" lastClr="000000"/>
              </a:solidFill>
            </a:endParaRPr>
          </a:p>
        </p:txBody>
      </p:sp>
      <p:cxnSp>
        <p:nvCxnSpPr>
          <p:cNvPr id="63" name="Elbow Connector 62"/>
          <p:cNvCxnSpPr/>
          <p:nvPr/>
        </p:nvCxnSpPr>
        <p:spPr>
          <a:xfrm rot="10800000">
            <a:off x="3298264" y="1000440"/>
            <a:ext cx="587830" cy="502985"/>
          </a:xfrm>
          <a:prstGeom prst="bentConnector3">
            <a:avLst>
              <a:gd name="adj1" fmla="val -26389"/>
            </a:avLst>
          </a:prstGeom>
          <a:ln w="127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6" name="TextBox 65"/>
          <p:cNvSpPr txBox="1"/>
          <p:nvPr/>
        </p:nvSpPr>
        <p:spPr>
          <a:xfrm>
            <a:off x="1919574" y="5465081"/>
            <a:ext cx="436158" cy="2423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75" dirty="0"/>
              <a:t>YES</a:t>
            </a:r>
            <a:endParaRPr lang="en-MY" sz="975" dirty="0"/>
          </a:p>
        </p:txBody>
      </p:sp>
      <p:sp>
        <p:nvSpPr>
          <p:cNvPr id="67" name="TextBox 66"/>
          <p:cNvSpPr txBox="1"/>
          <p:nvPr/>
        </p:nvSpPr>
        <p:spPr>
          <a:xfrm>
            <a:off x="1796172" y="6577067"/>
            <a:ext cx="436158" cy="2423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75" dirty="0"/>
              <a:t>YES</a:t>
            </a:r>
            <a:endParaRPr lang="en-MY" sz="975" dirty="0"/>
          </a:p>
        </p:txBody>
      </p:sp>
      <p:cxnSp>
        <p:nvCxnSpPr>
          <p:cNvPr id="70" name="Elbow Connector 69"/>
          <p:cNvCxnSpPr>
            <a:stCxn id="36" idx="3"/>
            <a:endCxn id="147" idx="1"/>
          </p:cNvCxnSpPr>
          <p:nvPr/>
        </p:nvCxnSpPr>
        <p:spPr>
          <a:xfrm>
            <a:off x="2728933" y="5095127"/>
            <a:ext cx="515968" cy="341737"/>
          </a:xfrm>
          <a:prstGeom prst="bentConnector2">
            <a:avLst/>
          </a:prstGeom>
          <a:ln w="127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2" name="Elbow Connector 71"/>
          <p:cNvCxnSpPr>
            <a:stCxn id="37" idx="3"/>
          </p:cNvCxnSpPr>
          <p:nvPr/>
        </p:nvCxnSpPr>
        <p:spPr>
          <a:xfrm flipV="1">
            <a:off x="2799751" y="5784725"/>
            <a:ext cx="442003" cy="405145"/>
          </a:xfrm>
          <a:prstGeom prst="bentConnector2">
            <a:avLst/>
          </a:prstGeom>
          <a:ln w="127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4" name="TextBox 73"/>
          <p:cNvSpPr txBox="1"/>
          <p:nvPr/>
        </p:nvSpPr>
        <p:spPr>
          <a:xfrm>
            <a:off x="2813369" y="4895757"/>
            <a:ext cx="423182" cy="2423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75" dirty="0"/>
              <a:t>NO</a:t>
            </a:r>
            <a:endParaRPr lang="en-MY" sz="975" dirty="0"/>
          </a:p>
        </p:txBody>
      </p:sp>
      <p:sp>
        <p:nvSpPr>
          <p:cNvPr id="75" name="TextBox 74"/>
          <p:cNvSpPr txBox="1"/>
          <p:nvPr/>
        </p:nvSpPr>
        <p:spPr>
          <a:xfrm>
            <a:off x="2828098" y="6189870"/>
            <a:ext cx="401995" cy="2423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75" dirty="0"/>
              <a:t>NO</a:t>
            </a:r>
            <a:endParaRPr lang="en-MY" sz="975" dirty="0"/>
          </a:p>
        </p:txBody>
      </p:sp>
      <p:sp>
        <p:nvSpPr>
          <p:cNvPr id="77" name="TextBox 76"/>
          <p:cNvSpPr txBox="1"/>
          <p:nvPr/>
        </p:nvSpPr>
        <p:spPr>
          <a:xfrm>
            <a:off x="4900302" y="5552109"/>
            <a:ext cx="436158" cy="2423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75" dirty="0"/>
              <a:t>YES</a:t>
            </a:r>
            <a:endParaRPr lang="en-MY" sz="975" dirty="0"/>
          </a:p>
        </p:txBody>
      </p:sp>
      <p:sp>
        <p:nvSpPr>
          <p:cNvPr id="78" name="Diamond 77"/>
          <p:cNvSpPr/>
          <p:nvPr/>
        </p:nvSpPr>
        <p:spPr>
          <a:xfrm>
            <a:off x="4409078" y="6688197"/>
            <a:ext cx="992604" cy="730772"/>
          </a:xfrm>
          <a:prstGeom prst="diamond">
            <a:avLst/>
          </a:prstGeom>
          <a:solidFill>
            <a:schemeClr val="accent2">
              <a:lumMod val="40000"/>
              <a:lumOff val="6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74295" tIns="37148" rIns="74295" bIns="37148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sz="853" dirty="0">
                <a:solidFill>
                  <a:sysClr val="windowText" lastClr="000000"/>
                </a:solidFill>
              </a:rPr>
              <a:t>User click “OFF” button</a:t>
            </a:r>
            <a:endParaRPr lang="en-MY" sz="853" dirty="0">
              <a:solidFill>
                <a:sysClr val="windowText" lastClr="000000"/>
              </a:solidFill>
            </a:endParaRPr>
          </a:p>
        </p:txBody>
      </p:sp>
      <p:cxnSp>
        <p:nvCxnSpPr>
          <p:cNvPr id="90" name="Straight Arrow Connector 89"/>
          <p:cNvCxnSpPr>
            <a:stCxn id="149" idx="4"/>
            <a:endCxn id="78" idx="0"/>
          </p:cNvCxnSpPr>
          <p:nvPr/>
        </p:nvCxnSpPr>
        <p:spPr>
          <a:xfrm>
            <a:off x="4900302" y="6278934"/>
            <a:ext cx="5078" cy="409264"/>
          </a:xfrm>
          <a:prstGeom prst="straightConnector1">
            <a:avLst/>
          </a:prstGeom>
          <a:ln w="127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4" name="Straight Arrow Connector 93"/>
          <p:cNvCxnSpPr>
            <a:stCxn id="78" idx="2"/>
            <a:endCxn id="156" idx="1"/>
          </p:cNvCxnSpPr>
          <p:nvPr/>
        </p:nvCxnSpPr>
        <p:spPr>
          <a:xfrm>
            <a:off x="4905381" y="7418969"/>
            <a:ext cx="5077" cy="383448"/>
          </a:xfrm>
          <a:prstGeom prst="straightConnector1">
            <a:avLst/>
          </a:prstGeom>
          <a:ln w="127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9" name="TextBox 98"/>
          <p:cNvSpPr txBox="1"/>
          <p:nvPr/>
        </p:nvSpPr>
        <p:spPr>
          <a:xfrm>
            <a:off x="4894967" y="7443833"/>
            <a:ext cx="436158" cy="2423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75" dirty="0"/>
              <a:t>YES</a:t>
            </a:r>
            <a:endParaRPr lang="en-MY" sz="975" dirty="0"/>
          </a:p>
        </p:txBody>
      </p:sp>
      <p:cxnSp>
        <p:nvCxnSpPr>
          <p:cNvPr id="103" name="Elbow Connector 102"/>
          <p:cNvCxnSpPr>
            <a:stCxn id="156" idx="5"/>
          </p:cNvCxnSpPr>
          <p:nvPr/>
        </p:nvCxnSpPr>
        <p:spPr>
          <a:xfrm flipH="1" flipV="1">
            <a:off x="4894967" y="4528017"/>
            <a:ext cx="362362" cy="3445637"/>
          </a:xfrm>
          <a:prstGeom prst="bentConnector4">
            <a:avLst>
              <a:gd name="adj1" fmla="val -203507"/>
              <a:gd name="adj2" fmla="val 100092"/>
            </a:avLst>
          </a:prstGeom>
          <a:ln w="127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9" name="Straight Arrow Connector 118"/>
          <p:cNvCxnSpPr>
            <a:stCxn id="9" idx="2"/>
            <a:endCxn id="122" idx="0"/>
          </p:cNvCxnSpPr>
          <p:nvPr/>
        </p:nvCxnSpPr>
        <p:spPr>
          <a:xfrm flipH="1">
            <a:off x="3298264" y="2378101"/>
            <a:ext cx="2" cy="400470"/>
          </a:xfrm>
          <a:prstGeom prst="straightConnector1">
            <a:avLst/>
          </a:prstGeom>
          <a:ln w="127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2" name="Diamond 121"/>
          <p:cNvSpPr/>
          <p:nvPr/>
        </p:nvSpPr>
        <p:spPr>
          <a:xfrm>
            <a:off x="2639881" y="2778572"/>
            <a:ext cx="1316765" cy="617532"/>
          </a:xfrm>
          <a:prstGeom prst="diamond">
            <a:avLst/>
          </a:prstGeom>
          <a:solidFill>
            <a:schemeClr val="accent2">
              <a:lumMod val="40000"/>
              <a:lumOff val="6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74295" tIns="37148" rIns="74295" bIns="37148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sz="853" dirty="0">
                <a:solidFill>
                  <a:sysClr val="windowText" lastClr="000000"/>
                </a:solidFill>
              </a:rPr>
              <a:t>Client connected to server?</a:t>
            </a:r>
            <a:endParaRPr lang="en-MY" sz="853" dirty="0">
              <a:solidFill>
                <a:sysClr val="windowText" lastClr="000000"/>
              </a:solidFill>
            </a:endParaRPr>
          </a:p>
        </p:txBody>
      </p:sp>
      <p:cxnSp>
        <p:nvCxnSpPr>
          <p:cNvPr id="126" name="Straight Arrow Connector 125"/>
          <p:cNvCxnSpPr>
            <a:stCxn id="122" idx="3"/>
          </p:cNvCxnSpPr>
          <p:nvPr/>
        </p:nvCxnSpPr>
        <p:spPr>
          <a:xfrm flipV="1">
            <a:off x="3956645" y="3087337"/>
            <a:ext cx="531988" cy="1"/>
          </a:xfrm>
          <a:prstGeom prst="straightConnector1">
            <a:avLst/>
          </a:prstGeom>
          <a:ln w="127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7" name="TextBox 126"/>
          <p:cNvSpPr txBox="1"/>
          <p:nvPr/>
        </p:nvSpPr>
        <p:spPr>
          <a:xfrm>
            <a:off x="4013669" y="2897321"/>
            <a:ext cx="423182" cy="2423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75" dirty="0"/>
              <a:t>NO</a:t>
            </a:r>
            <a:endParaRPr lang="en-MY" sz="975" dirty="0"/>
          </a:p>
        </p:txBody>
      </p:sp>
      <p:cxnSp>
        <p:nvCxnSpPr>
          <p:cNvPr id="129" name="Elbow Connector 128"/>
          <p:cNvCxnSpPr>
            <a:stCxn id="44" idx="1"/>
            <a:endCxn id="156" idx="2"/>
          </p:cNvCxnSpPr>
          <p:nvPr/>
        </p:nvCxnSpPr>
        <p:spPr>
          <a:xfrm rot="10800000" flipH="1" flipV="1">
            <a:off x="4409077" y="5095126"/>
            <a:ext cx="154507" cy="2878527"/>
          </a:xfrm>
          <a:prstGeom prst="bentConnector3">
            <a:avLst>
              <a:gd name="adj1" fmla="val -201148"/>
            </a:avLst>
          </a:prstGeom>
          <a:ln w="127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2" name="Elbow Connector 131"/>
          <p:cNvCxnSpPr>
            <a:stCxn id="78" idx="3"/>
            <a:endCxn id="149" idx="5"/>
          </p:cNvCxnSpPr>
          <p:nvPr/>
        </p:nvCxnSpPr>
        <p:spPr>
          <a:xfrm flipH="1" flipV="1">
            <a:off x="5247174" y="6107698"/>
            <a:ext cx="154508" cy="945886"/>
          </a:xfrm>
          <a:prstGeom prst="bentConnector3">
            <a:avLst>
              <a:gd name="adj1" fmla="val -120212"/>
            </a:avLst>
          </a:prstGeom>
          <a:ln w="127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3" name="TextBox 132"/>
          <p:cNvSpPr txBox="1"/>
          <p:nvPr/>
        </p:nvSpPr>
        <p:spPr>
          <a:xfrm>
            <a:off x="3841213" y="6427832"/>
            <a:ext cx="401995" cy="2423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75" dirty="0"/>
              <a:t>NO</a:t>
            </a:r>
            <a:endParaRPr lang="en-MY" sz="975" dirty="0"/>
          </a:p>
        </p:txBody>
      </p:sp>
      <p:sp>
        <p:nvSpPr>
          <p:cNvPr id="134" name="TextBox 133"/>
          <p:cNvSpPr txBox="1"/>
          <p:nvPr/>
        </p:nvSpPr>
        <p:spPr>
          <a:xfrm>
            <a:off x="5321680" y="6438224"/>
            <a:ext cx="352401" cy="2423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75" dirty="0"/>
              <a:t>NO</a:t>
            </a:r>
            <a:endParaRPr lang="en-MY" sz="975" dirty="0"/>
          </a:p>
        </p:txBody>
      </p:sp>
      <p:sp>
        <p:nvSpPr>
          <p:cNvPr id="137" name="TextBox 136"/>
          <p:cNvSpPr txBox="1"/>
          <p:nvPr/>
        </p:nvSpPr>
        <p:spPr>
          <a:xfrm>
            <a:off x="3298263" y="1826279"/>
            <a:ext cx="436158" cy="2423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75" dirty="0"/>
              <a:t>YES</a:t>
            </a:r>
            <a:endParaRPr lang="en-MY" sz="975" dirty="0"/>
          </a:p>
        </p:txBody>
      </p:sp>
      <p:sp>
        <p:nvSpPr>
          <p:cNvPr id="142" name="Flowchart: Terminator 141"/>
          <p:cNvSpPr/>
          <p:nvPr/>
        </p:nvSpPr>
        <p:spPr>
          <a:xfrm>
            <a:off x="2985343" y="310779"/>
            <a:ext cx="620526" cy="228600"/>
          </a:xfrm>
          <a:prstGeom prst="flowChartTerminator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74295" tIns="37148" rIns="74295" bIns="37148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sz="975" dirty="0">
                <a:solidFill>
                  <a:sysClr val="windowText" lastClr="000000"/>
                </a:solidFill>
              </a:rPr>
              <a:t>START</a:t>
            </a:r>
            <a:endParaRPr lang="en-MY" sz="975" dirty="0">
              <a:solidFill>
                <a:sysClr val="windowText" lastClr="000000"/>
              </a:solidFill>
            </a:endParaRPr>
          </a:p>
        </p:txBody>
      </p:sp>
      <p:sp>
        <p:nvSpPr>
          <p:cNvPr id="144" name="Flowchart: Terminator 143"/>
          <p:cNvSpPr/>
          <p:nvPr/>
        </p:nvSpPr>
        <p:spPr>
          <a:xfrm>
            <a:off x="4471789" y="2967647"/>
            <a:ext cx="508471" cy="218797"/>
          </a:xfrm>
          <a:prstGeom prst="flowChartTerminator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74295" tIns="37148" rIns="74295" bIns="37148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sz="975" dirty="0">
                <a:solidFill>
                  <a:sysClr val="windowText" lastClr="000000"/>
                </a:solidFill>
              </a:rPr>
              <a:t>END</a:t>
            </a:r>
            <a:endParaRPr lang="en-MY" sz="975" dirty="0">
              <a:solidFill>
                <a:sysClr val="windowText" lastClr="000000"/>
              </a:solidFill>
            </a:endParaRPr>
          </a:p>
        </p:txBody>
      </p:sp>
      <p:sp>
        <p:nvSpPr>
          <p:cNvPr id="146" name="Flowchart: Data 145"/>
          <p:cNvSpPr/>
          <p:nvPr/>
        </p:nvSpPr>
        <p:spPr>
          <a:xfrm>
            <a:off x="1730591" y="6983109"/>
            <a:ext cx="867180" cy="342473"/>
          </a:xfrm>
          <a:prstGeom prst="flowChartInputOutput">
            <a:avLst/>
          </a:prstGeom>
          <a:solidFill>
            <a:schemeClr val="accent2">
              <a:lumMod val="40000"/>
              <a:lumOff val="6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74295" tIns="37148" rIns="74295" bIns="37148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sz="975" dirty="0">
                <a:solidFill>
                  <a:sysClr val="windowText" lastClr="000000"/>
                </a:solidFill>
              </a:rPr>
              <a:t>Light ON</a:t>
            </a:r>
            <a:endParaRPr lang="en-MY" sz="975" dirty="0">
              <a:solidFill>
                <a:sysClr val="windowText" lastClr="000000"/>
              </a:solidFill>
            </a:endParaRPr>
          </a:p>
        </p:txBody>
      </p:sp>
      <p:sp>
        <p:nvSpPr>
          <p:cNvPr id="147" name="Flowchart: Data 146"/>
          <p:cNvSpPr/>
          <p:nvPr/>
        </p:nvSpPr>
        <p:spPr>
          <a:xfrm>
            <a:off x="2811311" y="5436864"/>
            <a:ext cx="867180" cy="342473"/>
          </a:xfrm>
          <a:prstGeom prst="flowChartInputOutput">
            <a:avLst/>
          </a:prstGeom>
          <a:solidFill>
            <a:schemeClr val="accent2">
              <a:lumMod val="40000"/>
              <a:lumOff val="6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74295" tIns="37148" rIns="74295" bIns="37148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sz="975" dirty="0">
                <a:solidFill>
                  <a:sysClr val="windowText" lastClr="000000"/>
                </a:solidFill>
              </a:rPr>
              <a:t>Light OFF</a:t>
            </a:r>
            <a:endParaRPr lang="en-MY" sz="975" dirty="0">
              <a:solidFill>
                <a:sysClr val="windowText" lastClr="000000"/>
              </a:solidFill>
            </a:endParaRPr>
          </a:p>
        </p:txBody>
      </p:sp>
      <p:sp>
        <p:nvSpPr>
          <p:cNvPr id="149" name="Flowchart: Data 148"/>
          <p:cNvSpPr/>
          <p:nvPr/>
        </p:nvSpPr>
        <p:spPr>
          <a:xfrm>
            <a:off x="4466712" y="5936461"/>
            <a:ext cx="867180" cy="342473"/>
          </a:xfrm>
          <a:prstGeom prst="flowChartInputOutput">
            <a:avLst/>
          </a:prstGeom>
          <a:solidFill>
            <a:schemeClr val="accent2">
              <a:lumMod val="40000"/>
              <a:lumOff val="6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74295" tIns="37148" rIns="74295" bIns="37148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sz="975" dirty="0">
                <a:solidFill>
                  <a:sysClr val="windowText" lastClr="000000"/>
                </a:solidFill>
              </a:rPr>
              <a:t>Light ON</a:t>
            </a:r>
            <a:endParaRPr lang="en-MY" sz="975" dirty="0">
              <a:solidFill>
                <a:sysClr val="windowText" lastClr="000000"/>
              </a:solidFill>
            </a:endParaRPr>
          </a:p>
        </p:txBody>
      </p:sp>
      <p:sp>
        <p:nvSpPr>
          <p:cNvPr id="156" name="Flowchart: Data 155"/>
          <p:cNvSpPr/>
          <p:nvPr/>
        </p:nvSpPr>
        <p:spPr>
          <a:xfrm>
            <a:off x="4476867" y="7802418"/>
            <a:ext cx="867180" cy="342473"/>
          </a:xfrm>
          <a:prstGeom prst="flowChartInputOutput">
            <a:avLst/>
          </a:prstGeom>
          <a:solidFill>
            <a:schemeClr val="accent2">
              <a:lumMod val="40000"/>
              <a:lumOff val="6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74295" tIns="37148" rIns="74295" bIns="37148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sz="975" dirty="0">
                <a:solidFill>
                  <a:sysClr val="windowText" lastClr="000000"/>
                </a:solidFill>
              </a:rPr>
              <a:t>Light OFF</a:t>
            </a:r>
            <a:endParaRPr lang="en-MY" sz="975" dirty="0">
              <a:solidFill>
                <a:sysClr val="windowText" lastClr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9075582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2818882" y="2871928"/>
            <a:ext cx="1571575" cy="547402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41791" tIns="20896" rIns="41791" bIns="20896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sz="823" dirty="0">
                <a:solidFill>
                  <a:sysClr val="windowText" lastClr="000000"/>
                </a:solidFill>
              </a:rPr>
              <a:t>Router</a:t>
            </a:r>
          </a:p>
          <a:p>
            <a:pPr algn="ctr"/>
            <a:r>
              <a:rPr lang="en-US" sz="823" dirty="0">
                <a:solidFill>
                  <a:sysClr val="windowText" lastClr="000000"/>
                </a:solidFill>
              </a:rPr>
              <a:t>Network: HIT-FRITZBOX-7490</a:t>
            </a:r>
            <a:endParaRPr lang="en-MY" sz="823" dirty="0">
              <a:solidFill>
                <a:sysClr val="windowText" lastClr="000000"/>
              </a:solidFill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1573676" y="4096297"/>
            <a:ext cx="1571575" cy="547402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41791" tIns="20896" rIns="41791" bIns="20896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sz="823" dirty="0">
                <a:solidFill>
                  <a:sysClr val="windowText" lastClr="000000"/>
                </a:solidFill>
              </a:rPr>
              <a:t>End Device</a:t>
            </a:r>
          </a:p>
          <a:p>
            <a:pPr algn="ctr"/>
            <a:r>
              <a:rPr lang="en-US" sz="823" dirty="0">
                <a:solidFill>
                  <a:sysClr val="windowText" lastClr="000000"/>
                </a:solidFill>
              </a:rPr>
              <a:t>(PC/Mobile)</a:t>
            </a:r>
            <a:endParaRPr lang="en-MY" sz="823" dirty="0">
              <a:solidFill>
                <a:sysClr val="windowText" lastClr="000000"/>
              </a:solidFill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4128600" y="4096297"/>
            <a:ext cx="1571575" cy="547402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41791" tIns="20896" rIns="41791" bIns="20896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sz="823" dirty="0">
                <a:solidFill>
                  <a:sysClr val="windowText" lastClr="000000"/>
                </a:solidFill>
              </a:rPr>
              <a:t>ESP32</a:t>
            </a:r>
            <a:endParaRPr lang="en-MY" sz="823" dirty="0">
              <a:solidFill>
                <a:sysClr val="windowText" lastClr="000000"/>
              </a:solidFill>
            </a:endParaRPr>
          </a:p>
        </p:txBody>
      </p:sp>
      <p:cxnSp>
        <p:nvCxnSpPr>
          <p:cNvPr id="7" name="Straight Arrow Connector 6"/>
          <p:cNvCxnSpPr/>
          <p:nvPr/>
        </p:nvCxnSpPr>
        <p:spPr>
          <a:xfrm flipH="1">
            <a:off x="2966936" y="3419330"/>
            <a:ext cx="12411" cy="680307"/>
          </a:xfrm>
          <a:prstGeom prst="straightConnector1">
            <a:avLst/>
          </a:prstGeom>
          <a:ln w="57150">
            <a:headEnd type="triangle"/>
            <a:tailEnd type="triangle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8" name="Straight Arrow Connector 7"/>
          <p:cNvCxnSpPr/>
          <p:nvPr/>
        </p:nvCxnSpPr>
        <p:spPr>
          <a:xfrm>
            <a:off x="4292777" y="3419330"/>
            <a:ext cx="6849" cy="676967"/>
          </a:xfrm>
          <a:prstGeom prst="straightConnector1">
            <a:avLst/>
          </a:prstGeom>
          <a:ln w="57150">
            <a:headEnd type="triangle"/>
            <a:tailEnd type="triangle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sp>
        <p:nvSpPr>
          <p:cNvPr id="9" name="TextBox 8"/>
          <p:cNvSpPr txBox="1"/>
          <p:nvPr/>
        </p:nvSpPr>
        <p:spPr>
          <a:xfrm>
            <a:off x="2359464" y="3506650"/>
            <a:ext cx="462504" cy="2259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23" dirty="0"/>
              <a:t>Get IP</a:t>
            </a:r>
            <a:endParaRPr lang="en-MY" sz="823" dirty="0"/>
          </a:p>
        </p:txBody>
      </p:sp>
      <p:sp>
        <p:nvSpPr>
          <p:cNvPr id="10" name="TextBox 9"/>
          <p:cNvSpPr txBox="1"/>
          <p:nvPr/>
        </p:nvSpPr>
        <p:spPr>
          <a:xfrm>
            <a:off x="4373881" y="3495976"/>
            <a:ext cx="644352" cy="21897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23" dirty="0"/>
              <a:t>Get IP</a:t>
            </a:r>
            <a:endParaRPr lang="en-MY" sz="823" dirty="0"/>
          </a:p>
        </p:txBody>
      </p:sp>
      <p:sp>
        <p:nvSpPr>
          <p:cNvPr id="11" name="Curved Up Arrow 10"/>
          <p:cNvSpPr/>
          <p:nvPr/>
        </p:nvSpPr>
        <p:spPr>
          <a:xfrm rot="10800000">
            <a:off x="3180242" y="3506650"/>
            <a:ext cx="948358" cy="417211"/>
          </a:xfrm>
          <a:prstGeom prst="curvedUpArrow">
            <a:avLst/>
          </a:prstGeom>
          <a:solidFill>
            <a:srgbClr val="00B0F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41791" tIns="20896" rIns="41791" bIns="20896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MY" sz="823">
              <a:solidFill>
                <a:schemeClr val="tx1"/>
              </a:solidFill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3447695" y="3807249"/>
            <a:ext cx="514216" cy="2923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300" dirty="0"/>
              <a:t>Data</a:t>
            </a:r>
            <a:endParaRPr lang="en-MY" sz="1300" dirty="0"/>
          </a:p>
        </p:txBody>
      </p:sp>
    </p:spTree>
    <p:extLst>
      <p:ext uri="{BB962C8B-B14F-4D97-AF65-F5344CB8AC3E}">
        <p14:creationId xmlns:p14="http://schemas.microsoft.com/office/powerpoint/2010/main" val="423013166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Diamond 16"/>
          <p:cNvSpPr/>
          <p:nvPr/>
        </p:nvSpPr>
        <p:spPr>
          <a:xfrm>
            <a:off x="1437007" y="6067967"/>
            <a:ext cx="1521343" cy="806869"/>
          </a:xfrm>
          <a:prstGeom prst="diamond">
            <a:avLst/>
          </a:prstGeom>
          <a:solidFill>
            <a:schemeClr val="accent1">
              <a:lumMod val="40000"/>
              <a:lumOff val="6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74295" tIns="37148" rIns="74295" bIns="37148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sz="975" dirty="0">
                <a:solidFill>
                  <a:sysClr val="windowText" lastClr="000000"/>
                </a:solidFill>
              </a:rPr>
              <a:t>User click on “Connect” button</a:t>
            </a:r>
            <a:endParaRPr lang="en-MY" sz="975" dirty="0">
              <a:solidFill>
                <a:sysClr val="windowText" lastClr="000000"/>
              </a:solidFill>
            </a:endParaRPr>
          </a:p>
        </p:txBody>
      </p:sp>
      <p:sp>
        <p:nvSpPr>
          <p:cNvPr id="21" name="Rectangle 20"/>
          <p:cNvSpPr/>
          <p:nvPr/>
        </p:nvSpPr>
        <p:spPr>
          <a:xfrm>
            <a:off x="1661603" y="1085010"/>
            <a:ext cx="1120754" cy="499105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41791" tIns="20896" rIns="41791" bIns="20896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sz="1200" dirty="0">
                <a:solidFill>
                  <a:sysClr val="windowText" lastClr="000000"/>
                </a:solidFill>
              </a:rPr>
              <a:t>Connected to existing Network</a:t>
            </a:r>
            <a:endParaRPr lang="en-MY" sz="1200" dirty="0">
              <a:solidFill>
                <a:sysClr val="windowText" lastClr="000000"/>
              </a:solidFill>
            </a:endParaRPr>
          </a:p>
        </p:txBody>
      </p:sp>
      <p:cxnSp>
        <p:nvCxnSpPr>
          <p:cNvPr id="26" name="Straight Arrow Connector 25"/>
          <p:cNvCxnSpPr>
            <a:stCxn id="86" idx="2"/>
            <a:endCxn id="21" idx="0"/>
          </p:cNvCxnSpPr>
          <p:nvPr/>
        </p:nvCxnSpPr>
        <p:spPr>
          <a:xfrm>
            <a:off x="2215833" y="672487"/>
            <a:ext cx="6147" cy="412523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Straight Arrow Connector 27"/>
          <p:cNvCxnSpPr>
            <a:stCxn id="21" idx="2"/>
            <a:endCxn id="95" idx="1"/>
          </p:cNvCxnSpPr>
          <p:nvPr/>
        </p:nvCxnSpPr>
        <p:spPr>
          <a:xfrm flipH="1">
            <a:off x="2215833" y="1584115"/>
            <a:ext cx="6147" cy="350044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Straight Arrow Connector 31"/>
          <p:cNvCxnSpPr>
            <a:stCxn id="95" idx="4"/>
            <a:endCxn id="83" idx="0"/>
          </p:cNvCxnSpPr>
          <p:nvPr/>
        </p:nvCxnSpPr>
        <p:spPr>
          <a:xfrm flipH="1">
            <a:off x="2205765" y="2577690"/>
            <a:ext cx="10068" cy="515597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Elbow Connector 36"/>
          <p:cNvCxnSpPr>
            <a:stCxn id="21" idx="3"/>
          </p:cNvCxnSpPr>
          <p:nvPr/>
        </p:nvCxnSpPr>
        <p:spPr>
          <a:xfrm flipH="1" flipV="1">
            <a:off x="2205521" y="854336"/>
            <a:ext cx="576836" cy="480227"/>
          </a:xfrm>
          <a:prstGeom prst="bentConnector3">
            <a:avLst>
              <a:gd name="adj1" fmla="val -39630"/>
            </a:avLst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8" name="Oval 37"/>
          <p:cNvSpPr/>
          <p:nvPr/>
        </p:nvSpPr>
        <p:spPr>
          <a:xfrm>
            <a:off x="2036405" y="3994000"/>
            <a:ext cx="338232" cy="336856"/>
          </a:xfrm>
          <a:prstGeom prst="ellipse">
            <a:avLst/>
          </a:prstGeom>
          <a:solidFill>
            <a:schemeClr val="accent2">
              <a:lumMod val="60000"/>
              <a:lumOff val="4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74295" tIns="37148" rIns="74295" bIns="37148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sz="1600" dirty="0">
                <a:solidFill>
                  <a:sysClr val="windowText" lastClr="000000"/>
                </a:solidFill>
              </a:rPr>
              <a:t>A</a:t>
            </a:r>
            <a:endParaRPr lang="en-MY" sz="1600" dirty="0">
              <a:solidFill>
                <a:sysClr val="windowText" lastClr="000000"/>
              </a:solidFill>
            </a:endParaRPr>
          </a:p>
        </p:txBody>
      </p:sp>
      <p:cxnSp>
        <p:nvCxnSpPr>
          <p:cNvPr id="39" name="Straight Arrow Connector 38"/>
          <p:cNvCxnSpPr>
            <a:stCxn id="83" idx="2"/>
            <a:endCxn id="38" idx="0"/>
          </p:cNvCxnSpPr>
          <p:nvPr/>
        </p:nvCxnSpPr>
        <p:spPr>
          <a:xfrm flipH="1">
            <a:off x="2205521" y="3634182"/>
            <a:ext cx="244" cy="359818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2" name="Oval 41"/>
          <p:cNvSpPr/>
          <p:nvPr/>
        </p:nvSpPr>
        <p:spPr>
          <a:xfrm>
            <a:off x="2028562" y="4690675"/>
            <a:ext cx="338232" cy="336856"/>
          </a:xfrm>
          <a:prstGeom prst="ellipse">
            <a:avLst/>
          </a:prstGeom>
          <a:solidFill>
            <a:schemeClr val="accent2">
              <a:lumMod val="60000"/>
              <a:lumOff val="4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74295" tIns="37148" rIns="74295" bIns="37148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sz="1463" dirty="0">
                <a:solidFill>
                  <a:sysClr val="windowText" lastClr="000000"/>
                </a:solidFill>
              </a:rPr>
              <a:t>A</a:t>
            </a:r>
            <a:endParaRPr lang="en-MY" sz="1463" dirty="0">
              <a:solidFill>
                <a:sysClr val="windowText" lastClr="000000"/>
              </a:solidFill>
            </a:endParaRPr>
          </a:p>
        </p:txBody>
      </p:sp>
      <p:cxnSp>
        <p:nvCxnSpPr>
          <p:cNvPr id="43" name="Straight Arrow Connector 42"/>
          <p:cNvCxnSpPr>
            <a:stCxn id="42" idx="4"/>
          </p:cNvCxnSpPr>
          <p:nvPr/>
        </p:nvCxnSpPr>
        <p:spPr>
          <a:xfrm>
            <a:off x="2197678" y="5027531"/>
            <a:ext cx="1" cy="294235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6" name="Straight Arrow Connector 45"/>
          <p:cNvCxnSpPr>
            <a:endCxn id="17" idx="0"/>
          </p:cNvCxnSpPr>
          <p:nvPr/>
        </p:nvCxnSpPr>
        <p:spPr>
          <a:xfrm flipH="1">
            <a:off x="2197678" y="5635982"/>
            <a:ext cx="1" cy="431986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0" name="Straight Arrow Connector 49"/>
          <p:cNvCxnSpPr>
            <a:stCxn id="17" idx="2"/>
          </p:cNvCxnSpPr>
          <p:nvPr/>
        </p:nvCxnSpPr>
        <p:spPr>
          <a:xfrm flipH="1">
            <a:off x="2197424" y="6874836"/>
            <a:ext cx="254" cy="349144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5" name="Diamond 54"/>
          <p:cNvSpPr/>
          <p:nvPr/>
        </p:nvSpPr>
        <p:spPr>
          <a:xfrm>
            <a:off x="3762102" y="6029581"/>
            <a:ext cx="1635705" cy="883641"/>
          </a:xfrm>
          <a:prstGeom prst="diamond">
            <a:avLst/>
          </a:prstGeom>
          <a:solidFill>
            <a:schemeClr val="accent1">
              <a:lumMod val="40000"/>
              <a:lumOff val="6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74295" tIns="37148" rIns="74295" bIns="37148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sz="975" dirty="0">
                <a:solidFill>
                  <a:sysClr val="windowText" lastClr="000000"/>
                </a:solidFill>
              </a:rPr>
              <a:t>User click on “Disconnect” button</a:t>
            </a:r>
            <a:endParaRPr lang="en-MY" sz="975" dirty="0">
              <a:solidFill>
                <a:sysClr val="windowText" lastClr="000000"/>
              </a:solidFill>
            </a:endParaRPr>
          </a:p>
        </p:txBody>
      </p:sp>
      <p:cxnSp>
        <p:nvCxnSpPr>
          <p:cNvPr id="57" name="Straight Arrow Connector 56"/>
          <p:cNvCxnSpPr>
            <a:stCxn id="17" idx="3"/>
            <a:endCxn id="55" idx="1"/>
          </p:cNvCxnSpPr>
          <p:nvPr/>
        </p:nvCxnSpPr>
        <p:spPr>
          <a:xfrm flipV="1">
            <a:off x="2958349" y="6471401"/>
            <a:ext cx="803753" cy="1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1" name="Straight Arrow Connector 60"/>
          <p:cNvCxnSpPr>
            <a:stCxn id="55" idx="2"/>
          </p:cNvCxnSpPr>
          <p:nvPr/>
        </p:nvCxnSpPr>
        <p:spPr>
          <a:xfrm>
            <a:off x="4579955" y="6913222"/>
            <a:ext cx="12131" cy="409079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3" name="TextBox 62"/>
          <p:cNvSpPr txBox="1"/>
          <p:nvPr/>
        </p:nvSpPr>
        <p:spPr>
          <a:xfrm>
            <a:off x="2147886" y="6887124"/>
            <a:ext cx="436158" cy="2423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75" dirty="0"/>
              <a:t>YES</a:t>
            </a:r>
            <a:endParaRPr lang="en-MY" sz="975" dirty="0"/>
          </a:p>
        </p:txBody>
      </p:sp>
      <p:sp>
        <p:nvSpPr>
          <p:cNvPr id="64" name="TextBox 63"/>
          <p:cNvSpPr txBox="1"/>
          <p:nvPr/>
        </p:nvSpPr>
        <p:spPr>
          <a:xfrm>
            <a:off x="3162208" y="6273202"/>
            <a:ext cx="371495" cy="2423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75" dirty="0"/>
              <a:t>NO</a:t>
            </a:r>
            <a:endParaRPr lang="en-MY" sz="975" dirty="0"/>
          </a:p>
        </p:txBody>
      </p:sp>
      <p:sp>
        <p:nvSpPr>
          <p:cNvPr id="65" name="TextBox 64"/>
          <p:cNvSpPr txBox="1"/>
          <p:nvPr/>
        </p:nvSpPr>
        <p:spPr>
          <a:xfrm>
            <a:off x="4553795" y="6998918"/>
            <a:ext cx="436158" cy="2423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75" dirty="0"/>
              <a:t>YES</a:t>
            </a:r>
            <a:endParaRPr lang="en-MY" sz="975" dirty="0"/>
          </a:p>
        </p:txBody>
      </p:sp>
      <p:cxnSp>
        <p:nvCxnSpPr>
          <p:cNvPr id="69" name="Straight Arrow Connector 68"/>
          <p:cNvCxnSpPr>
            <a:stCxn id="98" idx="4"/>
            <a:endCxn id="79" idx="0"/>
          </p:cNvCxnSpPr>
          <p:nvPr/>
        </p:nvCxnSpPr>
        <p:spPr>
          <a:xfrm flipH="1">
            <a:off x="2161196" y="7878718"/>
            <a:ext cx="1" cy="338435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5" name="Straight Arrow Connector 74"/>
          <p:cNvCxnSpPr>
            <a:stCxn id="55" idx="3"/>
            <a:endCxn id="47" idx="1"/>
          </p:cNvCxnSpPr>
          <p:nvPr/>
        </p:nvCxnSpPr>
        <p:spPr>
          <a:xfrm flipV="1">
            <a:off x="5397807" y="6462678"/>
            <a:ext cx="579565" cy="8724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8" name="TextBox 77"/>
          <p:cNvSpPr txBox="1"/>
          <p:nvPr/>
        </p:nvSpPr>
        <p:spPr>
          <a:xfrm>
            <a:off x="5501842" y="6273203"/>
            <a:ext cx="371495" cy="2423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75" dirty="0"/>
              <a:t>NO</a:t>
            </a:r>
            <a:endParaRPr lang="en-MY" sz="975" dirty="0"/>
          </a:p>
        </p:txBody>
      </p:sp>
      <p:sp>
        <p:nvSpPr>
          <p:cNvPr id="79" name="Flowchart: Off-page Connector 78"/>
          <p:cNvSpPr/>
          <p:nvPr/>
        </p:nvSpPr>
        <p:spPr>
          <a:xfrm>
            <a:off x="2037245" y="8217153"/>
            <a:ext cx="247902" cy="310376"/>
          </a:xfrm>
          <a:prstGeom prst="flowChartOffpageConnector">
            <a:avLst/>
          </a:prstGeom>
          <a:solidFill>
            <a:schemeClr val="accent2">
              <a:lumMod val="60000"/>
              <a:lumOff val="4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74295" tIns="37148" rIns="74295" bIns="37148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sz="1463" dirty="0">
                <a:solidFill>
                  <a:sysClr val="windowText" lastClr="000000"/>
                </a:solidFill>
              </a:rPr>
              <a:t>B</a:t>
            </a:r>
            <a:endParaRPr lang="en-MY" sz="1463" dirty="0">
              <a:solidFill>
                <a:sysClr val="windowText" lastClr="000000"/>
              </a:solidFill>
            </a:endParaRPr>
          </a:p>
        </p:txBody>
      </p:sp>
      <p:sp>
        <p:nvSpPr>
          <p:cNvPr id="81" name="Flowchart: Terminator 80"/>
          <p:cNvSpPr/>
          <p:nvPr/>
        </p:nvSpPr>
        <p:spPr>
          <a:xfrm>
            <a:off x="1568628" y="5323581"/>
            <a:ext cx="1376682" cy="359229"/>
          </a:xfrm>
          <a:prstGeom prst="flowChartTerminator">
            <a:avLst/>
          </a:prstGeom>
          <a:solidFill>
            <a:schemeClr val="accent1">
              <a:lumMod val="40000"/>
              <a:lumOff val="6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74295" tIns="37148" rIns="74295" bIns="37148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sz="900" dirty="0">
                <a:solidFill>
                  <a:sysClr val="windowText" lastClr="000000"/>
                </a:solidFill>
              </a:rPr>
              <a:t>User key-in IP Address in web browser</a:t>
            </a:r>
            <a:endParaRPr lang="en-MY" sz="900" dirty="0">
              <a:solidFill>
                <a:sysClr val="windowText" lastClr="000000"/>
              </a:solidFill>
            </a:endParaRPr>
          </a:p>
        </p:txBody>
      </p:sp>
      <p:sp>
        <p:nvSpPr>
          <p:cNvPr id="83" name="Flowchart: Process 82"/>
          <p:cNvSpPr/>
          <p:nvPr/>
        </p:nvSpPr>
        <p:spPr>
          <a:xfrm>
            <a:off x="1628926" y="3093287"/>
            <a:ext cx="1153677" cy="540895"/>
          </a:xfrm>
          <a:prstGeom prst="flowChartProcess">
            <a:avLst/>
          </a:prstGeom>
          <a:solidFill>
            <a:schemeClr val="accent1">
              <a:lumMod val="40000"/>
              <a:lumOff val="6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74295" tIns="37148" rIns="74295" bIns="37148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sz="1400" dirty="0">
                <a:solidFill>
                  <a:sysClr val="windowText" lastClr="000000"/>
                </a:solidFill>
              </a:rPr>
              <a:t>Display IP address</a:t>
            </a:r>
            <a:endParaRPr lang="en-MY" sz="1400" dirty="0">
              <a:solidFill>
                <a:sysClr val="windowText" lastClr="000000"/>
              </a:solidFill>
            </a:endParaRPr>
          </a:p>
        </p:txBody>
      </p:sp>
      <p:sp>
        <p:nvSpPr>
          <p:cNvPr id="86" name="Flowchart: Terminator 85"/>
          <p:cNvSpPr/>
          <p:nvPr/>
        </p:nvSpPr>
        <p:spPr>
          <a:xfrm>
            <a:off x="1709437" y="329651"/>
            <a:ext cx="1012791" cy="342836"/>
          </a:xfrm>
          <a:prstGeom prst="flowChartTerminator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74295" tIns="37148" rIns="74295" bIns="37148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sz="1600" dirty="0">
                <a:solidFill>
                  <a:sysClr val="windowText" lastClr="000000"/>
                </a:solidFill>
              </a:rPr>
              <a:t>START</a:t>
            </a:r>
            <a:endParaRPr lang="en-MY" sz="1600" dirty="0">
              <a:solidFill>
                <a:sysClr val="windowText" lastClr="000000"/>
              </a:solidFill>
            </a:endParaRPr>
          </a:p>
        </p:txBody>
      </p:sp>
      <p:sp>
        <p:nvSpPr>
          <p:cNvPr id="95" name="Flowchart: Data 94"/>
          <p:cNvSpPr/>
          <p:nvPr/>
        </p:nvSpPr>
        <p:spPr>
          <a:xfrm>
            <a:off x="1453449" y="1934159"/>
            <a:ext cx="1524768" cy="643531"/>
          </a:xfrm>
          <a:prstGeom prst="flowChartInputOutput">
            <a:avLst/>
          </a:prstGeom>
          <a:solidFill>
            <a:schemeClr val="accent1">
              <a:lumMod val="40000"/>
              <a:lumOff val="6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74295" tIns="37148" rIns="74295" bIns="37148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sz="1400" dirty="0">
                <a:solidFill>
                  <a:sysClr val="windowText" lastClr="000000"/>
                </a:solidFill>
              </a:rPr>
              <a:t>IP Address of server obtained</a:t>
            </a:r>
            <a:endParaRPr lang="en-MY" sz="1400" dirty="0">
              <a:solidFill>
                <a:sysClr val="windowText" lastClr="000000"/>
              </a:solidFill>
            </a:endParaRPr>
          </a:p>
        </p:txBody>
      </p:sp>
      <p:sp>
        <p:nvSpPr>
          <p:cNvPr id="98" name="Flowchart: Data 97"/>
          <p:cNvSpPr/>
          <p:nvPr/>
        </p:nvSpPr>
        <p:spPr>
          <a:xfrm>
            <a:off x="1377083" y="7213271"/>
            <a:ext cx="1568227" cy="665447"/>
          </a:xfrm>
          <a:prstGeom prst="flowChartInputOutput">
            <a:avLst/>
          </a:prstGeom>
          <a:solidFill>
            <a:schemeClr val="accent1">
              <a:lumMod val="40000"/>
              <a:lumOff val="6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74295" tIns="37148" rIns="74295" bIns="37148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sz="975" dirty="0">
                <a:solidFill>
                  <a:sysClr val="windowText" lastClr="000000"/>
                </a:solidFill>
              </a:rPr>
              <a:t>Web Socket Client started and connected to server</a:t>
            </a:r>
            <a:endParaRPr lang="en-MY" sz="975" dirty="0">
              <a:solidFill>
                <a:sysClr val="windowText" lastClr="000000"/>
              </a:solidFill>
            </a:endParaRPr>
          </a:p>
        </p:txBody>
      </p:sp>
      <p:sp>
        <p:nvSpPr>
          <p:cNvPr id="101" name="Flowchart: Data 100"/>
          <p:cNvSpPr/>
          <p:nvPr/>
        </p:nvSpPr>
        <p:spPr>
          <a:xfrm>
            <a:off x="3681904" y="7316656"/>
            <a:ext cx="1696041" cy="671158"/>
          </a:xfrm>
          <a:prstGeom prst="flowChartInputOutput">
            <a:avLst/>
          </a:prstGeom>
          <a:solidFill>
            <a:schemeClr val="accent1">
              <a:lumMod val="40000"/>
              <a:lumOff val="6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74295" tIns="37148" rIns="74295" bIns="37148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sz="975" dirty="0">
                <a:solidFill>
                  <a:sysClr val="windowText" lastClr="000000"/>
                </a:solidFill>
              </a:rPr>
              <a:t>Web Socket Client close and disconnected from server</a:t>
            </a:r>
            <a:endParaRPr lang="en-MY" sz="975" dirty="0">
              <a:solidFill>
                <a:sysClr val="windowText" lastClr="000000"/>
              </a:solidFill>
            </a:endParaRPr>
          </a:p>
        </p:txBody>
      </p:sp>
      <p:sp>
        <p:nvSpPr>
          <p:cNvPr id="47" name="Flowchart: Terminator 46"/>
          <p:cNvSpPr/>
          <p:nvPr/>
        </p:nvSpPr>
        <p:spPr>
          <a:xfrm>
            <a:off x="5977372" y="6303298"/>
            <a:ext cx="740753" cy="318760"/>
          </a:xfrm>
          <a:prstGeom prst="flowChartTerminator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 smtClean="0">
                <a:solidFill>
                  <a:sysClr val="windowText" lastClr="000000"/>
                </a:solidFill>
              </a:rPr>
              <a:t>END</a:t>
            </a:r>
            <a:endParaRPr lang="en-MY" sz="1600" dirty="0">
              <a:solidFill>
                <a:sysClr val="windowText" lastClr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2965100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261413" y="3008886"/>
            <a:ext cx="1020535" cy="261257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74295" tIns="37148" rIns="74295" bIns="37148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sz="975" dirty="0">
                <a:solidFill>
                  <a:sysClr val="windowText" lastClr="000000"/>
                </a:solidFill>
              </a:rPr>
              <a:t>Obtain reading of LDR</a:t>
            </a:r>
            <a:endParaRPr lang="en-MY" sz="975" dirty="0">
              <a:solidFill>
                <a:sysClr val="windowText" lastClr="000000"/>
              </a:solidFill>
            </a:endParaRPr>
          </a:p>
        </p:txBody>
      </p:sp>
      <p:sp>
        <p:nvSpPr>
          <p:cNvPr id="8" name="Flowchart: Off-page Connector 7"/>
          <p:cNvSpPr/>
          <p:nvPr/>
        </p:nvSpPr>
        <p:spPr>
          <a:xfrm>
            <a:off x="1659587" y="2376721"/>
            <a:ext cx="224187" cy="325453"/>
          </a:xfrm>
          <a:prstGeom prst="flowChartOffpageConnector">
            <a:avLst/>
          </a:prstGeom>
          <a:solidFill>
            <a:schemeClr val="accent2">
              <a:lumMod val="60000"/>
              <a:lumOff val="4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74295" tIns="37148" rIns="74295" bIns="37148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sz="1463" dirty="0">
                <a:solidFill>
                  <a:sysClr val="windowText" lastClr="000000"/>
                </a:solidFill>
              </a:rPr>
              <a:t>B</a:t>
            </a:r>
            <a:endParaRPr lang="en-MY" sz="1463" dirty="0">
              <a:solidFill>
                <a:sysClr val="windowText" lastClr="000000"/>
              </a:solidFill>
            </a:endParaRPr>
          </a:p>
        </p:txBody>
      </p:sp>
      <p:sp>
        <p:nvSpPr>
          <p:cNvPr id="9" name="Flowchart: Process 8"/>
          <p:cNvSpPr/>
          <p:nvPr/>
        </p:nvSpPr>
        <p:spPr>
          <a:xfrm>
            <a:off x="3938575" y="3576855"/>
            <a:ext cx="1167429" cy="473529"/>
          </a:xfrm>
          <a:prstGeom prst="flowChartProcess">
            <a:avLst/>
          </a:prstGeom>
          <a:solidFill>
            <a:schemeClr val="accent1">
              <a:lumMod val="40000"/>
              <a:lumOff val="6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74295" tIns="37148" rIns="74295" bIns="37148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sz="975" dirty="0">
                <a:solidFill>
                  <a:sysClr val="windowText" lastClr="000000"/>
                </a:solidFill>
              </a:rPr>
              <a:t>Calling function </a:t>
            </a:r>
            <a:r>
              <a:rPr lang="en-US" sz="975" dirty="0" err="1">
                <a:solidFill>
                  <a:sysClr val="windowText" lastClr="000000"/>
                </a:solidFill>
              </a:rPr>
              <a:t>onMessage</a:t>
            </a:r>
            <a:r>
              <a:rPr lang="en-US" sz="975" dirty="0">
                <a:solidFill>
                  <a:sysClr val="windowText" lastClr="000000"/>
                </a:solidFill>
              </a:rPr>
              <a:t>(</a:t>
            </a:r>
            <a:r>
              <a:rPr lang="en-US" sz="975" dirty="0" err="1">
                <a:solidFill>
                  <a:sysClr val="windowText" lastClr="000000"/>
                </a:solidFill>
              </a:rPr>
              <a:t>evt</a:t>
            </a:r>
            <a:r>
              <a:rPr lang="en-US" sz="975" dirty="0">
                <a:solidFill>
                  <a:sysClr val="windowText" lastClr="000000"/>
                </a:solidFill>
              </a:rPr>
              <a:t>) on </a:t>
            </a:r>
            <a:r>
              <a:rPr lang="en-US" sz="975" dirty="0" err="1">
                <a:solidFill>
                  <a:sysClr val="windowText" lastClr="000000"/>
                </a:solidFill>
              </a:rPr>
              <a:t>websocket</a:t>
            </a:r>
            <a:endParaRPr lang="en-MY" sz="975" dirty="0">
              <a:solidFill>
                <a:sysClr val="windowText" lastClr="000000"/>
              </a:solidFill>
            </a:endParaRPr>
          </a:p>
        </p:txBody>
      </p:sp>
      <p:sp>
        <p:nvSpPr>
          <p:cNvPr id="10" name="Flowchart: Process 9"/>
          <p:cNvSpPr/>
          <p:nvPr/>
        </p:nvSpPr>
        <p:spPr>
          <a:xfrm>
            <a:off x="2581001" y="4284270"/>
            <a:ext cx="1068871" cy="473529"/>
          </a:xfrm>
          <a:prstGeom prst="flowChartProcess">
            <a:avLst/>
          </a:prstGeom>
          <a:solidFill>
            <a:schemeClr val="accent1">
              <a:lumMod val="40000"/>
              <a:lumOff val="6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74295" tIns="37148" rIns="74295" bIns="37148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sz="975" dirty="0" err="1">
                <a:solidFill>
                  <a:sysClr val="windowText" lastClr="000000"/>
                </a:solidFill>
              </a:rPr>
              <a:t>webSocketServer.sendData</a:t>
            </a:r>
            <a:r>
              <a:rPr lang="en-US" sz="975" dirty="0">
                <a:solidFill>
                  <a:sysClr val="windowText" lastClr="000000"/>
                </a:solidFill>
              </a:rPr>
              <a:t>(“L0“)</a:t>
            </a:r>
            <a:endParaRPr lang="en-MY" sz="975" dirty="0">
              <a:solidFill>
                <a:sysClr val="windowText" lastClr="000000"/>
              </a:solidFill>
            </a:endParaRPr>
          </a:p>
        </p:txBody>
      </p:sp>
      <p:sp>
        <p:nvSpPr>
          <p:cNvPr id="11" name="Flowchart: Data 10"/>
          <p:cNvSpPr/>
          <p:nvPr/>
        </p:nvSpPr>
        <p:spPr>
          <a:xfrm>
            <a:off x="962360" y="3576854"/>
            <a:ext cx="1618640" cy="347976"/>
          </a:xfrm>
          <a:prstGeom prst="flowChartInputOutput">
            <a:avLst/>
          </a:prstGeom>
          <a:solidFill>
            <a:schemeClr val="accent1">
              <a:lumMod val="40000"/>
              <a:lumOff val="6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74295" tIns="37148" rIns="74295" bIns="37148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sz="975" dirty="0">
                <a:solidFill>
                  <a:sysClr val="windowText" lastClr="000000"/>
                </a:solidFill>
              </a:rPr>
              <a:t>Analog value of LDR (PIN 35)</a:t>
            </a:r>
            <a:endParaRPr lang="en-MY" sz="975" dirty="0">
              <a:solidFill>
                <a:sysClr val="windowText" lastClr="000000"/>
              </a:solidFill>
            </a:endParaRPr>
          </a:p>
        </p:txBody>
      </p:sp>
      <p:sp>
        <p:nvSpPr>
          <p:cNvPr id="15" name="Flowchart: Decision 14"/>
          <p:cNvSpPr/>
          <p:nvPr/>
        </p:nvSpPr>
        <p:spPr>
          <a:xfrm>
            <a:off x="1208343" y="4259892"/>
            <a:ext cx="1126672" cy="524611"/>
          </a:xfrm>
          <a:prstGeom prst="flowChartDecision">
            <a:avLst/>
          </a:prstGeom>
          <a:solidFill>
            <a:schemeClr val="accent1">
              <a:lumMod val="40000"/>
              <a:lumOff val="6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74295" tIns="37148" rIns="74295" bIns="37148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MY" sz="975" dirty="0">
                <a:solidFill>
                  <a:sysClr val="windowText" lastClr="000000"/>
                </a:solidFill>
              </a:rPr>
              <a:t>&gt;= 3500</a:t>
            </a:r>
          </a:p>
        </p:txBody>
      </p:sp>
      <p:sp>
        <p:nvSpPr>
          <p:cNvPr id="16" name="Flowchart: Decision 15"/>
          <p:cNvSpPr/>
          <p:nvPr/>
        </p:nvSpPr>
        <p:spPr>
          <a:xfrm>
            <a:off x="1208342" y="5053510"/>
            <a:ext cx="1126672" cy="524611"/>
          </a:xfrm>
          <a:prstGeom prst="flowChartDecision">
            <a:avLst/>
          </a:prstGeom>
          <a:solidFill>
            <a:schemeClr val="accent1">
              <a:lumMod val="40000"/>
              <a:lumOff val="6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74295" tIns="37148" rIns="74295" bIns="37148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MY" sz="975" dirty="0">
                <a:solidFill>
                  <a:sysClr val="windowText" lastClr="000000"/>
                </a:solidFill>
              </a:rPr>
              <a:t>&gt;= 1500</a:t>
            </a:r>
          </a:p>
        </p:txBody>
      </p:sp>
      <p:sp>
        <p:nvSpPr>
          <p:cNvPr id="17" name="Flowchart: Decision 16"/>
          <p:cNvSpPr/>
          <p:nvPr/>
        </p:nvSpPr>
        <p:spPr>
          <a:xfrm>
            <a:off x="1208342" y="5847127"/>
            <a:ext cx="1126672" cy="524611"/>
          </a:xfrm>
          <a:prstGeom prst="flowChartDecision">
            <a:avLst/>
          </a:prstGeom>
          <a:solidFill>
            <a:schemeClr val="accent1">
              <a:lumMod val="40000"/>
              <a:lumOff val="6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74295" tIns="37148" rIns="74295" bIns="37148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MY" sz="975" dirty="0">
                <a:solidFill>
                  <a:sysClr val="windowText" lastClr="000000"/>
                </a:solidFill>
              </a:rPr>
              <a:t>&lt; 1500</a:t>
            </a:r>
          </a:p>
        </p:txBody>
      </p:sp>
      <p:sp>
        <p:nvSpPr>
          <p:cNvPr id="18" name="Flowchart: Process 17"/>
          <p:cNvSpPr/>
          <p:nvPr/>
        </p:nvSpPr>
        <p:spPr>
          <a:xfrm>
            <a:off x="2589165" y="5077887"/>
            <a:ext cx="1068871" cy="473529"/>
          </a:xfrm>
          <a:prstGeom prst="flowChartProcess">
            <a:avLst/>
          </a:prstGeom>
          <a:solidFill>
            <a:schemeClr val="accent1">
              <a:lumMod val="40000"/>
              <a:lumOff val="6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74295" tIns="37148" rIns="74295" bIns="37148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sz="975" dirty="0" err="1">
                <a:solidFill>
                  <a:sysClr val="windowText" lastClr="000000"/>
                </a:solidFill>
              </a:rPr>
              <a:t>webSocketServer.sendData</a:t>
            </a:r>
            <a:r>
              <a:rPr lang="en-US" sz="975" dirty="0">
                <a:solidFill>
                  <a:sysClr val="windowText" lastClr="000000"/>
                </a:solidFill>
              </a:rPr>
              <a:t>(“L1“)</a:t>
            </a:r>
            <a:endParaRPr lang="en-MY" sz="975" dirty="0">
              <a:solidFill>
                <a:sysClr val="windowText" lastClr="000000"/>
              </a:solidFill>
            </a:endParaRPr>
          </a:p>
        </p:txBody>
      </p:sp>
      <p:sp>
        <p:nvSpPr>
          <p:cNvPr id="19" name="Flowchart: Process 18"/>
          <p:cNvSpPr/>
          <p:nvPr/>
        </p:nvSpPr>
        <p:spPr>
          <a:xfrm>
            <a:off x="2581000" y="5871614"/>
            <a:ext cx="1068871" cy="473529"/>
          </a:xfrm>
          <a:prstGeom prst="flowChartProcess">
            <a:avLst/>
          </a:prstGeom>
          <a:solidFill>
            <a:schemeClr val="accent1">
              <a:lumMod val="40000"/>
              <a:lumOff val="6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74295" tIns="37148" rIns="74295" bIns="37148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sz="975" dirty="0" err="1">
                <a:solidFill>
                  <a:sysClr val="windowText" lastClr="000000"/>
                </a:solidFill>
              </a:rPr>
              <a:t>webSocketServer.sendData</a:t>
            </a:r>
            <a:r>
              <a:rPr lang="en-US" sz="975" dirty="0">
                <a:solidFill>
                  <a:sysClr val="windowText" lastClr="000000"/>
                </a:solidFill>
              </a:rPr>
              <a:t>(“L2“)</a:t>
            </a:r>
            <a:endParaRPr lang="en-MY" sz="975" dirty="0">
              <a:solidFill>
                <a:sysClr val="windowText" lastClr="000000"/>
              </a:solidFill>
            </a:endParaRPr>
          </a:p>
        </p:txBody>
      </p:sp>
      <p:sp>
        <p:nvSpPr>
          <p:cNvPr id="20" name="Flowchart: Connector 19"/>
          <p:cNvSpPr/>
          <p:nvPr/>
        </p:nvSpPr>
        <p:spPr>
          <a:xfrm>
            <a:off x="1596448" y="6640745"/>
            <a:ext cx="334735" cy="342900"/>
          </a:xfrm>
          <a:prstGeom prst="flowChartConnector">
            <a:avLst/>
          </a:prstGeom>
          <a:solidFill>
            <a:schemeClr val="accent2">
              <a:lumMod val="60000"/>
              <a:lumOff val="4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74295" tIns="37148" rIns="74295" bIns="37148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sz="1463" dirty="0">
                <a:solidFill>
                  <a:sysClr val="windowText" lastClr="000000"/>
                </a:solidFill>
              </a:rPr>
              <a:t>C</a:t>
            </a:r>
            <a:endParaRPr lang="en-MY" sz="1463" dirty="0">
              <a:solidFill>
                <a:sysClr val="windowText" lastClr="000000"/>
              </a:solidFill>
            </a:endParaRPr>
          </a:p>
        </p:txBody>
      </p:sp>
      <p:sp>
        <p:nvSpPr>
          <p:cNvPr id="21" name="Flowchart: Connector 20"/>
          <p:cNvSpPr/>
          <p:nvPr/>
        </p:nvSpPr>
        <p:spPr>
          <a:xfrm>
            <a:off x="4354922" y="2891803"/>
            <a:ext cx="334735" cy="342900"/>
          </a:xfrm>
          <a:prstGeom prst="flowChartConnector">
            <a:avLst/>
          </a:prstGeom>
          <a:solidFill>
            <a:schemeClr val="accent2">
              <a:lumMod val="60000"/>
              <a:lumOff val="4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74295" tIns="37148" rIns="74295" bIns="37148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sz="1463" dirty="0">
                <a:solidFill>
                  <a:sysClr val="windowText" lastClr="000000"/>
                </a:solidFill>
              </a:rPr>
              <a:t>C</a:t>
            </a:r>
            <a:endParaRPr lang="en-MY" sz="1463" dirty="0">
              <a:solidFill>
                <a:sysClr val="windowText" lastClr="000000"/>
              </a:solidFill>
            </a:endParaRPr>
          </a:p>
        </p:txBody>
      </p:sp>
      <p:cxnSp>
        <p:nvCxnSpPr>
          <p:cNvPr id="26" name="Straight Arrow Connector 25"/>
          <p:cNvCxnSpPr>
            <a:stCxn id="8" idx="2"/>
            <a:endCxn id="7" idx="0"/>
          </p:cNvCxnSpPr>
          <p:nvPr/>
        </p:nvCxnSpPr>
        <p:spPr>
          <a:xfrm>
            <a:off x="1771680" y="2702175"/>
            <a:ext cx="0" cy="306711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Straight Arrow Connector 27"/>
          <p:cNvCxnSpPr>
            <a:stCxn id="7" idx="2"/>
            <a:endCxn id="11" idx="1"/>
          </p:cNvCxnSpPr>
          <p:nvPr/>
        </p:nvCxnSpPr>
        <p:spPr>
          <a:xfrm>
            <a:off x="1771680" y="3270143"/>
            <a:ext cx="0" cy="306711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Straight Arrow Connector 30"/>
          <p:cNvCxnSpPr>
            <a:stCxn id="11" idx="4"/>
            <a:endCxn id="15" idx="0"/>
          </p:cNvCxnSpPr>
          <p:nvPr/>
        </p:nvCxnSpPr>
        <p:spPr>
          <a:xfrm flipH="1">
            <a:off x="1771680" y="3924830"/>
            <a:ext cx="1" cy="335062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Straight Arrow Connector 34"/>
          <p:cNvCxnSpPr>
            <a:stCxn id="15" idx="2"/>
            <a:endCxn id="16" idx="0"/>
          </p:cNvCxnSpPr>
          <p:nvPr/>
        </p:nvCxnSpPr>
        <p:spPr>
          <a:xfrm flipH="1">
            <a:off x="1771677" y="4784503"/>
            <a:ext cx="2" cy="269007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Straight Arrow Connector 38"/>
          <p:cNvCxnSpPr>
            <a:stCxn id="16" idx="2"/>
            <a:endCxn id="17" idx="0"/>
          </p:cNvCxnSpPr>
          <p:nvPr/>
        </p:nvCxnSpPr>
        <p:spPr>
          <a:xfrm>
            <a:off x="1771678" y="5578121"/>
            <a:ext cx="0" cy="269007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6" name="Straight Arrow Connector 45"/>
          <p:cNvCxnSpPr>
            <a:stCxn id="15" idx="3"/>
            <a:endCxn id="10" idx="1"/>
          </p:cNvCxnSpPr>
          <p:nvPr/>
        </p:nvCxnSpPr>
        <p:spPr>
          <a:xfrm flipV="1">
            <a:off x="2335015" y="4521034"/>
            <a:ext cx="245986" cy="1164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9" name="Straight Arrow Connector 48"/>
          <p:cNvCxnSpPr>
            <a:stCxn id="16" idx="3"/>
            <a:endCxn id="18" idx="1"/>
          </p:cNvCxnSpPr>
          <p:nvPr/>
        </p:nvCxnSpPr>
        <p:spPr>
          <a:xfrm flipV="1">
            <a:off x="2335013" y="5314652"/>
            <a:ext cx="254152" cy="1164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2" name="Straight Arrow Connector 51"/>
          <p:cNvCxnSpPr>
            <a:stCxn id="17" idx="3"/>
            <a:endCxn id="19" idx="1"/>
          </p:cNvCxnSpPr>
          <p:nvPr/>
        </p:nvCxnSpPr>
        <p:spPr>
          <a:xfrm flipV="1">
            <a:off x="2335013" y="6108378"/>
            <a:ext cx="245987" cy="1055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4" name="Straight Arrow Connector 53"/>
          <p:cNvCxnSpPr>
            <a:stCxn id="17" idx="2"/>
          </p:cNvCxnSpPr>
          <p:nvPr/>
        </p:nvCxnSpPr>
        <p:spPr>
          <a:xfrm flipH="1">
            <a:off x="1763816" y="6371738"/>
            <a:ext cx="7862" cy="269007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9" name="Straight Arrow Connector 58"/>
          <p:cNvCxnSpPr>
            <a:stCxn id="21" idx="4"/>
            <a:endCxn id="9" idx="0"/>
          </p:cNvCxnSpPr>
          <p:nvPr/>
        </p:nvCxnSpPr>
        <p:spPr>
          <a:xfrm>
            <a:off x="4522290" y="3234702"/>
            <a:ext cx="0" cy="342152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0" name="Straight Arrow Connector 79"/>
          <p:cNvCxnSpPr>
            <a:stCxn id="10" idx="3"/>
          </p:cNvCxnSpPr>
          <p:nvPr/>
        </p:nvCxnSpPr>
        <p:spPr>
          <a:xfrm flipV="1">
            <a:off x="3649872" y="4520927"/>
            <a:ext cx="292691" cy="108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1" name="Straight Arrow Connector 80"/>
          <p:cNvCxnSpPr>
            <a:stCxn id="18" idx="3"/>
          </p:cNvCxnSpPr>
          <p:nvPr/>
        </p:nvCxnSpPr>
        <p:spPr>
          <a:xfrm flipV="1">
            <a:off x="3658036" y="5314651"/>
            <a:ext cx="292691" cy="1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4" name="Straight Arrow Connector 83"/>
          <p:cNvCxnSpPr>
            <a:stCxn id="19" idx="3"/>
          </p:cNvCxnSpPr>
          <p:nvPr/>
        </p:nvCxnSpPr>
        <p:spPr>
          <a:xfrm flipV="1">
            <a:off x="3649870" y="6096256"/>
            <a:ext cx="292692" cy="12123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7" name="Elbow Connector 86"/>
          <p:cNvCxnSpPr/>
          <p:nvPr/>
        </p:nvCxnSpPr>
        <p:spPr>
          <a:xfrm rot="5400000">
            <a:off x="1795178" y="4654294"/>
            <a:ext cx="2276763" cy="2010031"/>
          </a:xfrm>
          <a:prstGeom prst="bentConnector3">
            <a:avLst>
              <a:gd name="adj1" fmla="val 99844"/>
            </a:avLst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0" name="Flowchart: Decision 89"/>
          <p:cNvSpPr/>
          <p:nvPr/>
        </p:nvSpPr>
        <p:spPr>
          <a:xfrm>
            <a:off x="4247253" y="4277887"/>
            <a:ext cx="550074" cy="386891"/>
          </a:xfrm>
          <a:prstGeom prst="flowChartDecision">
            <a:avLst/>
          </a:prstGeom>
          <a:solidFill>
            <a:schemeClr val="accent1">
              <a:lumMod val="40000"/>
              <a:lumOff val="6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74295" tIns="37148" rIns="74295" bIns="37148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MY" sz="975" dirty="0">
                <a:solidFill>
                  <a:sysClr val="windowText" lastClr="000000"/>
                </a:solidFill>
              </a:rPr>
              <a:t>L0</a:t>
            </a:r>
          </a:p>
        </p:txBody>
      </p:sp>
      <p:sp>
        <p:nvSpPr>
          <p:cNvPr id="91" name="Flowchart: Decision 90"/>
          <p:cNvSpPr/>
          <p:nvPr/>
        </p:nvSpPr>
        <p:spPr>
          <a:xfrm>
            <a:off x="4247253" y="4937772"/>
            <a:ext cx="550074" cy="386891"/>
          </a:xfrm>
          <a:prstGeom prst="flowChartDecision">
            <a:avLst/>
          </a:prstGeom>
          <a:solidFill>
            <a:schemeClr val="accent1">
              <a:lumMod val="40000"/>
              <a:lumOff val="6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74295" tIns="37148" rIns="74295" bIns="37148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MY" sz="975" dirty="0">
                <a:solidFill>
                  <a:sysClr val="windowText" lastClr="000000"/>
                </a:solidFill>
              </a:rPr>
              <a:t>L1</a:t>
            </a:r>
          </a:p>
        </p:txBody>
      </p:sp>
      <p:sp>
        <p:nvSpPr>
          <p:cNvPr id="92" name="Flowchart: Decision 91"/>
          <p:cNvSpPr/>
          <p:nvPr/>
        </p:nvSpPr>
        <p:spPr>
          <a:xfrm>
            <a:off x="4243991" y="5597658"/>
            <a:ext cx="550074" cy="386891"/>
          </a:xfrm>
          <a:prstGeom prst="flowChartDecision">
            <a:avLst/>
          </a:prstGeom>
          <a:solidFill>
            <a:schemeClr val="accent1">
              <a:lumMod val="40000"/>
              <a:lumOff val="6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74295" tIns="37148" rIns="74295" bIns="37148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MY" sz="975" dirty="0">
                <a:solidFill>
                  <a:sysClr val="windowText" lastClr="000000"/>
                </a:solidFill>
              </a:rPr>
              <a:t>L2</a:t>
            </a:r>
          </a:p>
        </p:txBody>
      </p:sp>
      <p:sp>
        <p:nvSpPr>
          <p:cNvPr id="93" name="Flowchart: Document 92"/>
          <p:cNvSpPr/>
          <p:nvPr/>
        </p:nvSpPr>
        <p:spPr>
          <a:xfrm>
            <a:off x="5242337" y="4322310"/>
            <a:ext cx="825577" cy="304642"/>
          </a:xfrm>
          <a:prstGeom prst="flowChartDocument">
            <a:avLst/>
          </a:prstGeom>
          <a:solidFill>
            <a:schemeClr val="accent1">
              <a:lumMod val="40000"/>
              <a:lumOff val="6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74295" tIns="37148" rIns="74295" bIns="37148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sz="975" dirty="0">
                <a:solidFill>
                  <a:sysClr val="windowText" lastClr="000000"/>
                </a:solidFill>
              </a:rPr>
              <a:t>Display state HIGH</a:t>
            </a:r>
            <a:endParaRPr lang="en-MY" sz="975" dirty="0">
              <a:solidFill>
                <a:sysClr val="windowText" lastClr="000000"/>
              </a:solidFill>
            </a:endParaRPr>
          </a:p>
        </p:txBody>
      </p:sp>
      <p:sp>
        <p:nvSpPr>
          <p:cNvPr id="94" name="Flowchart: Document 93"/>
          <p:cNvSpPr/>
          <p:nvPr/>
        </p:nvSpPr>
        <p:spPr>
          <a:xfrm>
            <a:off x="5242337" y="4851519"/>
            <a:ext cx="825577" cy="547149"/>
          </a:xfrm>
          <a:prstGeom prst="flowChartDocument">
            <a:avLst/>
          </a:prstGeom>
          <a:solidFill>
            <a:schemeClr val="accent1">
              <a:lumMod val="40000"/>
              <a:lumOff val="6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74295" tIns="37148" rIns="74295" bIns="37148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sz="975" dirty="0">
                <a:solidFill>
                  <a:sysClr val="windowText" lastClr="000000"/>
                </a:solidFill>
              </a:rPr>
              <a:t>Display state NORMAL DAYLIGHT</a:t>
            </a:r>
            <a:endParaRPr lang="en-MY" sz="975" dirty="0">
              <a:solidFill>
                <a:sysClr val="windowText" lastClr="000000"/>
              </a:solidFill>
            </a:endParaRPr>
          </a:p>
        </p:txBody>
      </p:sp>
      <p:sp>
        <p:nvSpPr>
          <p:cNvPr id="95" name="Flowchart: Document 94"/>
          <p:cNvSpPr/>
          <p:nvPr/>
        </p:nvSpPr>
        <p:spPr>
          <a:xfrm>
            <a:off x="5242336" y="5632564"/>
            <a:ext cx="825577" cy="304642"/>
          </a:xfrm>
          <a:prstGeom prst="flowChartDocument">
            <a:avLst/>
          </a:prstGeom>
          <a:solidFill>
            <a:schemeClr val="accent1">
              <a:lumMod val="40000"/>
              <a:lumOff val="6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74295" tIns="37148" rIns="74295" bIns="37148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sz="975" dirty="0">
                <a:solidFill>
                  <a:sysClr val="windowText" lastClr="000000"/>
                </a:solidFill>
              </a:rPr>
              <a:t>Display state LOW</a:t>
            </a:r>
            <a:endParaRPr lang="en-MY" sz="975" dirty="0">
              <a:solidFill>
                <a:sysClr val="windowText" lastClr="000000"/>
              </a:solidFill>
            </a:endParaRPr>
          </a:p>
        </p:txBody>
      </p:sp>
      <p:cxnSp>
        <p:nvCxnSpPr>
          <p:cNvPr id="97" name="Straight Arrow Connector 96"/>
          <p:cNvCxnSpPr>
            <a:stCxn id="9" idx="2"/>
            <a:endCxn id="90" idx="0"/>
          </p:cNvCxnSpPr>
          <p:nvPr/>
        </p:nvCxnSpPr>
        <p:spPr>
          <a:xfrm>
            <a:off x="4522290" y="4050383"/>
            <a:ext cx="0" cy="227503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9" name="Straight Arrow Connector 98"/>
          <p:cNvCxnSpPr>
            <a:stCxn id="90" idx="2"/>
            <a:endCxn id="91" idx="0"/>
          </p:cNvCxnSpPr>
          <p:nvPr/>
        </p:nvCxnSpPr>
        <p:spPr>
          <a:xfrm>
            <a:off x="4522290" y="4664777"/>
            <a:ext cx="0" cy="272995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2" name="Straight Arrow Connector 101"/>
          <p:cNvCxnSpPr>
            <a:stCxn id="91" idx="2"/>
            <a:endCxn id="92" idx="0"/>
          </p:cNvCxnSpPr>
          <p:nvPr/>
        </p:nvCxnSpPr>
        <p:spPr>
          <a:xfrm flipH="1">
            <a:off x="4519028" y="5324663"/>
            <a:ext cx="3262" cy="272995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7" name="Straight Arrow Connector 106"/>
          <p:cNvCxnSpPr>
            <a:stCxn id="90" idx="3"/>
            <a:endCxn id="93" idx="1"/>
          </p:cNvCxnSpPr>
          <p:nvPr/>
        </p:nvCxnSpPr>
        <p:spPr>
          <a:xfrm>
            <a:off x="4797327" y="4471332"/>
            <a:ext cx="445010" cy="3299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9" name="Straight Arrow Connector 108"/>
          <p:cNvCxnSpPr>
            <a:stCxn id="91" idx="3"/>
            <a:endCxn id="94" idx="1"/>
          </p:cNvCxnSpPr>
          <p:nvPr/>
        </p:nvCxnSpPr>
        <p:spPr>
          <a:xfrm flipV="1">
            <a:off x="4797327" y="5125093"/>
            <a:ext cx="445010" cy="6125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3" name="Straight Arrow Connector 112"/>
          <p:cNvCxnSpPr>
            <a:stCxn id="92" idx="3"/>
            <a:endCxn id="95" idx="1"/>
          </p:cNvCxnSpPr>
          <p:nvPr/>
        </p:nvCxnSpPr>
        <p:spPr>
          <a:xfrm flipV="1">
            <a:off x="4794065" y="5784885"/>
            <a:ext cx="448271" cy="6219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6" name="Elbow Connector 125"/>
          <p:cNvCxnSpPr>
            <a:stCxn id="92" idx="2"/>
          </p:cNvCxnSpPr>
          <p:nvPr/>
        </p:nvCxnSpPr>
        <p:spPr>
          <a:xfrm rot="5400000" flipH="1">
            <a:off x="1859752" y="3325272"/>
            <a:ext cx="2582462" cy="2736091"/>
          </a:xfrm>
          <a:prstGeom prst="bentConnector4">
            <a:avLst>
              <a:gd name="adj1" fmla="val -46500"/>
              <a:gd name="adj2" fmla="val 130572"/>
            </a:avLst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1" name="TextBox 40"/>
          <p:cNvSpPr txBox="1"/>
          <p:nvPr/>
        </p:nvSpPr>
        <p:spPr>
          <a:xfrm>
            <a:off x="2214224" y="4308073"/>
            <a:ext cx="436158" cy="2423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75" dirty="0"/>
              <a:t>YES</a:t>
            </a:r>
            <a:endParaRPr lang="en-MY" sz="975" dirty="0"/>
          </a:p>
        </p:txBody>
      </p:sp>
      <p:sp>
        <p:nvSpPr>
          <p:cNvPr id="42" name="TextBox 41"/>
          <p:cNvSpPr txBox="1"/>
          <p:nvPr/>
        </p:nvSpPr>
        <p:spPr>
          <a:xfrm>
            <a:off x="1736461" y="4755105"/>
            <a:ext cx="371495" cy="2423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75" dirty="0"/>
              <a:t>NO</a:t>
            </a:r>
            <a:endParaRPr lang="en-MY" sz="975" dirty="0"/>
          </a:p>
        </p:txBody>
      </p:sp>
      <p:sp>
        <p:nvSpPr>
          <p:cNvPr id="43" name="TextBox 42"/>
          <p:cNvSpPr txBox="1"/>
          <p:nvPr/>
        </p:nvSpPr>
        <p:spPr>
          <a:xfrm>
            <a:off x="2239927" y="5114633"/>
            <a:ext cx="436158" cy="2423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75" dirty="0"/>
              <a:t>YES</a:t>
            </a:r>
            <a:endParaRPr lang="en-MY" sz="975" dirty="0"/>
          </a:p>
        </p:txBody>
      </p:sp>
      <p:sp>
        <p:nvSpPr>
          <p:cNvPr id="44" name="TextBox 43"/>
          <p:cNvSpPr txBox="1"/>
          <p:nvPr/>
        </p:nvSpPr>
        <p:spPr>
          <a:xfrm>
            <a:off x="2210213" y="5902219"/>
            <a:ext cx="436158" cy="2423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75" dirty="0"/>
              <a:t>YES</a:t>
            </a:r>
            <a:endParaRPr lang="en-MY" sz="975" dirty="0"/>
          </a:p>
        </p:txBody>
      </p:sp>
      <p:sp>
        <p:nvSpPr>
          <p:cNvPr id="45" name="TextBox 44"/>
          <p:cNvSpPr txBox="1"/>
          <p:nvPr/>
        </p:nvSpPr>
        <p:spPr>
          <a:xfrm>
            <a:off x="4760365" y="4271349"/>
            <a:ext cx="436158" cy="2423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75" dirty="0"/>
              <a:t>YES</a:t>
            </a:r>
            <a:endParaRPr lang="en-MY" sz="975" dirty="0"/>
          </a:p>
        </p:txBody>
      </p:sp>
      <p:sp>
        <p:nvSpPr>
          <p:cNvPr id="47" name="TextBox 46"/>
          <p:cNvSpPr txBox="1"/>
          <p:nvPr/>
        </p:nvSpPr>
        <p:spPr>
          <a:xfrm>
            <a:off x="4772524" y="4929808"/>
            <a:ext cx="436158" cy="2423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75" dirty="0"/>
              <a:t>YES</a:t>
            </a:r>
            <a:endParaRPr lang="en-MY" sz="975" dirty="0"/>
          </a:p>
        </p:txBody>
      </p:sp>
      <p:sp>
        <p:nvSpPr>
          <p:cNvPr id="48" name="TextBox 47"/>
          <p:cNvSpPr txBox="1"/>
          <p:nvPr/>
        </p:nvSpPr>
        <p:spPr>
          <a:xfrm>
            <a:off x="4778021" y="5593327"/>
            <a:ext cx="436158" cy="2423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75" dirty="0"/>
              <a:t>YES</a:t>
            </a:r>
            <a:endParaRPr lang="en-MY" sz="975" dirty="0"/>
          </a:p>
        </p:txBody>
      </p:sp>
      <p:sp>
        <p:nvSpPr>
          <p:cNvPr id="50" name="TextBox 49"/>
          <p:cNvSpPr txBox="1"/>
          <p:nvPr/>
        </p:nvSpPr>
        <p:spPr>
          <a:xfrm>
            <a:off x="4486172" y="4634716"/>
            <a:ext cx="371495" cy="2423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75" dirty="0"/>
              <a:t>NO</a:t>
            </a:r>
            <a:endParaRPr lang="en-MY" sz="975" dirty="0"/>
          </a:p>
        </p:txBody>
      </p:sp>
      <p:sp>
        <p:nvSpPr>
          <p:cNvPr id="51" name="TextBox 50"/>
          <p:cNvSpPr txBox="1"/>
          <p:nvPr/>
        </p:nvSpPr>
        <p:spPr>
          <a:xfrm>
            <a:off x="1731923" y="5563589"/>
            <a:ext cx="371495" cy="2423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75" dirty="0"/>
              <a:t>NO</a:t>
            </a:r>
            <a:endParaRPr lang="en-MY" sz="975" dirty="0"/>
          </a:p>
        </p:txBody>
      </p:sp>
      <p:sp>
        <p:nvSpPr>
          <p:cNvPr id="53" name="TextBox 52"/>
          <p:cNvSpPr txBox="1"/>
          <p:nvPr/>
        </p:nvSpPr>
        <p:spPr>
          <a:xfrm>
            <a:off x="4493658" y="5977113"/>
            <a:ext cx="371495" cy="2423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75" dirty="0"/>
              <a:t>NO</a:t>
            </a:r>
            <a:endParaRPr lang="en-MY" sz="975" dirty="0"/>
          </a:p>
        </p:txBody>
      </p:sp>
      <p:sp>
        <p:nvSpPr>
          <p:cNvPr id="55" name="TextBox 54"/>
          <p:cNvSpPr txBox="1"/>
          <p:nvPr/>
        </p:nvSpPr>
        <p:spPr>
          <a:xfrm>
            <a:off x="4486172" y="5297407"/>
            <a:ext cx="371495" cy="2423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75" dirty="0"/>
              <a:t>NO</a:t>
            </a:r>
            <a:endParaRPr lang="en-MY" sz="975" dirty="0"/>
          </a:p>
        </p:txBody>
      </p:sp>
    </p:spTree>
    <p:extLst>
      <p:ext uri="{BB962C8B-B14F-4D97-AF65-F5344CB8AC3E}">
        <p14:creationId xmlns:p14="http://schemas.microsoft.com/office/powerpoint/2010/main" val="190424516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1305280" y="2962116"/>
            <a:ext cx="1020535" cy="261257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74295" tIns="37148" rIns="74295" bIns="37148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sz="975" dirty="0">
                <a:solidFill>
                  <a:sysClr val="windowText" lastClr="000000"/>
                </a:solidFill>
              </a:rPr>
              <a:t>Obtain reading of PIR</a:t>
            </a:r>
            <a:endParaRPr lang="en-MY" sz="975" dirty="0">
              <a:solidFill>
                <a:sysClr val="windowText" lastClr="000000"/>
              </a:solidFill>
            </a:endParaRPr>
          </a:p>
        </p:txBody>
      </p:sp>
      <p:sp>
        <p:nvSpPr>
          <p:cNvPr id="5" name="Flowchart: Off-page Connector 4"/>
          <p:cNvSpPr/>
          <p:nvPr/>
        </p:nvSpPr>
        <p:spPr>
          <a:xfrm>
            <a:off x="1703453" y="2344092"/>
            <a:ext cx="224187" cy="325453"/>
          </a:xfrm>
          <a:prstGeom prst="flowChartOffpageConnector">
            <a:avLst/>
          </a:prstGeom>
          <a:solidFill>
            <a:schemeClr val="accent2">
              <a:lumMod val="60000"/>
              <a:lumOff val="4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74295" tIns="37148" rIns="74295" bIns="37148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sz="1463" dirty="0">
                <a:solidFill>
                  <a:sysClr val="windowText" lastClr="000000"/>
                </a:solidFill>
              </a:rPr>
              <a:t>B</a:t>
            </a:r>
            <a:endParaRPr lang="en-MY" sz="1463" dirty="0">
              <a:solidFill>
                <a:sysClr val="windowText" lastClr="000000"/>
              </a:solidFill>
            </a:endParaRPr>
          </a:p>
        </p:txBody>
      </p:sp>
      <p:sp>
        <p:nvSpPr>
          <p:cNvPr id="6" name="Flowchart: Process 5"/>
          <p:cNvSpPr/>
          <p:nvPr/>
        </p:nvSpPr>
        <p:spPr>
          <a:xfrm>
            <a:off x="2606500" y="4100547"/>
            <a:ext cx="1068871" cy="473529"/>
          </a:xfrm>
          <a:prstGeom prst="flowChartProcess">
            <a:avLst/>
          </a:prstGeom>
          <a:solidFill>
            <a:schemeClr val="accent1">
              <a:lumMod val="40000"/>
              <a:lumOff val="6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74295" tIns="37148" rIns="74295" bIns="37148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sz="975" dirty="0" err="1">
                <a:solidFill>
                  <a:sysClr val="windowText" lastClr="000000"/>
                </a:solidFill>
              </a:rPr>
              <a:t>webSocketServer.sendData</a:t>
            </a:r>
            <a:r>
              <a:rPr lang="en-US" sz="975" dirty="0">
                <a:solidFill>
                  <a:sysClr val="windowText" lastClr="000000"/>
                </a:solidFill>
              </a:rPr>
              <a:t>(“P0“)</a:t>
            </a:r>
            <a:endParaRPr lang="en-MY" sz="975" dirty="0">
              <a:solidFill>
                <a:sysClr val="windowText" lastClr="000000"/>
              </a:solidFill>
            </a:endParaRPr>
          </a:p>
        </p:txBody>
      </p:sp>
      <p:sp>
        <p:nvSpPr>
          <p:cNvPr id="7" name="Flowchart: Data 6"/>
          <p:cNvSpPr/>
          <p:nvPr/>
        </p:nvSpPr>
        <p:spPr>
          <a:xfrm>
            <a:off x="1006227" y="3530084"/>
            <a:ext cx="1618640" cy="347976"/>
          </a:xfrm>
          <a:prstGeom prst="flowChartInputOutput">
            <a:avLst/>
          </a:prstGeom>
          <a:solidFill>
            <a:schemeClr val="accent1">
              <a:lumMod val="40000"/>
              <a:lumOff val="6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74295" tIns="37148" rIns="74295" bIns="37148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sz="975" dirty="0">
                <a:solidFill>
                  <a:sysClr val="windowText" lastClr="000000"/>
                </a:solidFill>
              </a:rPr>
              <a:t>Digital value of PIR (PIN 13)</a:t>
            </a:r>
            <a:endParaRPr lang="en-MY" sz="975" dirty="0">
              <a:solidFill>
                <a:sysClr val="windowText" lastClr="000000"/>
              </a:solidFill>
            </a:endParaRPr>
          </a:p>
        </p:txBody>
      </p:sp>
      <p:sp>
        <p:nvSpPr>
          <p:cNvPr id="8" name="Flowchart: Decision 7"/>
          <p:cNvSpPr/>
          <p:nvPr/>
        </p:nvSpPr>
        <p:spPr>
          <a:xfrm>
            <a:off x="1437080" y="4157165"/>
            <a:ext cx="738567" cy="366502"/>
          </a:xfrm>
          <a:prstGeom prst="flowChartDecision">
            <a:avLst/>
          </a:prstGeom>
          <a:solidFill>
            <a:schemeClr val="accent1">
              <a:lumMod val="40000"/>
              <a:lumOff val="6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74295" tIns="37148" rIns="74295" bIns="37148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MY" sz="975" dirty="0">
                <a:solidFill>
                  <a:sysClr val="windowText" lastClr="000000"/>
                </a:solidFill>
              </a:rPr>
              <a:t>== 0</a:t>
            </a:r>
          </a:p>
        </p:txBody>
      </p:sp>
      <p:sp>
        <p:nvSpPr>
          <p:cNvPr id="9" name="Flowchart: Decision 8"/>
          <p:cNvSpPr/>
          <p:nvPr/>
        </p:nvSpPr>
        <p:spPr>
          <a:xfrm>
            <a:off x="1437080" y="4901325"/>
            <a:ext cx="738565" cy="366611"/>
          </a:xfrm>
          <a:prstGeom prst="flowChartDecision">
            <a:avLst/>
          </a:prstGeom>
          <a:solidFill>
            <a:schemeClr val="accent1">
              <a:lumMod val="40000"/>
              <a:lumOff val="6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74295" tIns="37148" rIns="74295" bIns="37148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MY" sz="975" dirty="0">
                <a:solidFill>
                  <a:sysClr val="windowText" lastClr="000000"/>
                </a:solidFill>
              </a:rPr>
              <a:t>== 1</a:t>
            </a:r>
          </a:p>
        </p:txBody>
      </p:sp>
      <p:sp>
        <p:nvSpPr>
          <p:cNvPr id="10" name="Flowchart: Process 9"/>
          <p:cNvSpPr/>
          <p:nvPr/>
        </p:nvSpPr>
        <p:spPr>
          <a:xfrm>
            <a:off x="2606500" y="4844313"/>
            <a:ext cx="1068871" cy="473529"/>
          </a:xfrm>
          <a:prstGeom prst="flowChartProcess">
            <a:avLst/>
          </a:prstGeom>
          <a:solidFill>
            <a:schemeClr val="accent1">
              <a:lumMod val="40000"/>
              <a:lumOff val="6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74295" tIns="37148" rIns="74295" bIns="37148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sz="975" dirty="0" err="1">
                <a:solidFill>
                  <a:sysClr val="windowText" lastClr="000000"/>
                </a:solidFill>
              </a:rPr>
              <a:t>webSocketServer.sendData</a:t>
            </a:r>
            <a:r>
              <a:rPr lang="en-US" sz="975" dirty="0">
                <a:solidFill>
                  <a:sysClr val="windowText" lastClr="000000"/>
                </a:solidFill>
              </a:rPr>
              <a:t>(“P1“)</a:t>
            </a:r>
            <a:endParaRPr lang="en-MY" sz="975" dirty="0">
              <a:solidFill>
                <a:sysClr val="windowText" lastClr="000000"/>
              </a:solidFill>
            </a:endParaRPr>
          </a:p>
        </p:txBody>
      </p:sp>
      <p:sp>
        <p:nvSpPr>
          <p:cNvPr id="11" name="Flowchart: Connector 10"/>
          <p:cNvSpPr/>
          <p:nvPr/>
        </p:nvSpPr>
        <p:spPr>
          <a:xfrm>
            <a:off x="1633688" y="5645594"/>
            <a:ext cx="334735" cy="342900"/>
          </a:xfrm>
          <a:prstGeom prst="flowChartConnector">
            <a:avLst/>
          </a:prstGeom>
          <a:solidFill>
            <a:schemeClr val="accent2">
              <a:lumMod val="60000"/>
              <a:lumOff val="4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74295" tIns="37148" rIns="74295" bIns="37148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sz="1463" dirty="0">
                <a:solidFill>
                  <a:sysClr val="windowText" lastClr="000000"/>
                </a:solidFill>
              </a:rPr>
              <a:t>D</a:t>
            </a:r>
            <a:endParaRPr lang="en-MY" sz="1463" dirty="0">
              <a:solidFill>
                <a:sysClr val="windowText" lastClr="000000"/>
              </a:solidFill>
            </a:endParaRPr>
          </a:p>
        </p:txBody>
      </p:sp>
      <p:cxnSp>
        <p:nvCxnSpPr>
          <p:cNvPr id="12" name="Straight Arrow Connector 11"/>
          <p:cNvCxnSpPr>
            <a:stCxn id="5" idx="2"/>
            <a:endCxn id="4" idx="0"/>
          </p:cNvCxnSpPr>
          <p:nvPr/>
        </p:nvCxnSpPr>
        <p:spPr>
          <a:xfrm>
            <a:off x="1815547" y="2669546"/>
            <a:ext cx="1" cy="292570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Arrow Connector 12"/>
          <p:cNvCxnSpPr>
            <a:stCxn id="4" idx="2"/>
            <a:endCxn id="7" idx="1"/>
          </p:cNvCxnSpPr>
          <p:nvPr/>
        </p:nvCxnSpPr>
        <p:spPr>
          <a:xfrm>
            <a:off x="1815547" y="3223373"/>
            <a:ext cx="0" cy="306711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Arrow Connector 13"/>
          <p:cNvCxnSpPr>
            <a:stCxn id="7" idx="4"/>
            <a:endCxn id="8" idx="0"/>
          </p:cNvCxnSpPr>
          <p:nvPr/>
        </p:nvCxnSpPr>
        <p:spPr>
          <a:xfrm flipH="1">
            <a:off x="1806364" y="3878060"/>
            <a:ext cx="9184" cy="279105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Arrow Connector 14"/>
          <p:cNvCxnSpPr>
            <a:stCxn id="8" idx="2"/>
            <a:endCxn id="9" idx="0"/>
          </p:cNvCxnSpPr>
          <p:nvPr/>
        </p:nvCxnSpPr>
        <p:spPr>
          <a:xfrm flipH="1">
            <a:off x="1806363" y="4523667"/>
            <a:ext cx="1" cy="377658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Arrow Connector 15"/>
          <p:cNvCxnSpPr>
            <a:stCxn id="8" idx="3"/>
            <a:endCxn id="6" idx="1"/>
          </p:cNvCxnSpPr>
          <p:nvPr/>
        </p:nvCxnSpPr>
        <p:spPr>
          <a:xfrm flipV="1">
            <a:off x="2175647" y="4337312"/>
            <a:ext cx="430853" cy="3105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Arrow Connector 16"/>
          <p:cNvCxnSpPr>
            <a:stCxn id="9" idx="3"/>
            <a:endCxn id="10" idx="1"/>
          </p:cNvCxnSpPr>
          <p:nvPr/>
        </p:nvCxnSpPr>
        <p:spPr>
          <a:xfrm flipV="1">
            <a:off x="2175645" y="5081078"/>
            <a:ext cx="430855" cy="3553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Arrow Connector 17"/>
          <p:cNvCxnSpPr>
            <a:stCxn id="9" idx="2"/>
            <a:endCxn id="11" idx="0"/>
          </p:cNvCxnSpPr>
          <p:nvPr/>
        </p:nvCxnSpPr>
        <p:spPr>
          <a:xfrm flipH="1">
            <a:off x="1801056" y="5267935"/>
            <a:ext cx="5307" cy="377658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Arrow Connector 18"/>
          <p:cNvCxnSpPr>
            <a:stCxn id="6" idx="3"/>
          </p:cNvCxnSpPr>
          <p:nvPr/>
        </p:nvCxnSpPr>
        <p:spPr>
          <a:xfrm flipV="1">
            <a:off x="3675371" y="4337204"/>
            <a:ext cx="292691" cy="108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Arrow Connector 19"/>
          <p:cNvCxnSpPr>
            <a:stCxn id="10" idx="3"/>
          </p:cNvCxnSpPr>
          <p:nvPr/>
        </p:nvCxnSpPr>
        <p:spPr>
          <a:xfrm flipV="1">
            <a:off x="3675371" y="5081077"/>
            <a:ext cx="292691" cy="1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Elbow Connector 20"/>
          <p:cNvCxnSpPr>
            <a:endCxn id="11" idx="6"/>
          </p:cNvCxnSpPr>
          <p:nvPr/>
        </p:nvCxnSpPr>
        <p:spPr>
          <a:xfrm rot="10800000" flipV="1">
            <a:off x="1968423" y="4314165"/>
            <a:ext cx="1994756" cy="1502879"/>
          </a:xfrm>
          <a:prstGeom prst="bentConnector3">
            <a:avLst>
              <a:gd name="adj1" fmla="val -152"/>
            </a:avLst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Flowchart: Process 21"/>
          <p:cNvSpPr/>
          <p:nvPr/>
        </p:nvSpPr>
        <p:spPr>
          <a:xfrm>
            <a:off x="4130546" y="3466081"/>
            <a:ext cx="1167429" cy="473529"/>
          </a:xfrm>
          <a:prstGeom prst="flowChartProcess">
            <a:avLst/>
          </a:prstGeom>
          <a:solidFill>
            <a:schemeClr val="accent1">
              <a:lumMod val="40000"/>
              <a:lumOff val="6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74295" tIns="37148" rIns="74295" bIns="37148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sz="975" dirty="0">
                <a:solidFill>
                  <a:sysClr val="windowText" lastClr="000000"/>
                </a:solidFill>
              </a:rPr>
              <a:t>Calling function </a:t>
            </a:r>
            <a:r>
              <a:rPr lang="en-US" sz="975" dirty="0" err="1">
                <a:solidFill>
                  <a:sysClr val="windowText" lastClr="000000"/>
                </a:solidFill>
              </a:rPr>
              <a:t>onMessage</a:t>
            </a:r>
            <a:r>
              <a:rPr lang="en-US" sz="975" dirty="0">
                <a:solidFill>
                  <a:sysClr val="windowText" lastClr="000000"/>
                </a:solidFill>
              </a:rPr>
              <a:t>(</a:t>
            </a:r>
            <a:r>
              <a:rPr lang="en-US" sz="975" dirty="0" err="1">
                <a:solidFill>
                  <a:sysClr val="windowText" lastClr="000000"/>
                </a:solidFill>
              </a:rPr>
              <a:t>evt</a:t>
            </a:r>
            <a:r>
              <a:rPr lang="en-US" sz="975" dirty="0">
                <a:solidFill>
                  <a:sysClr val="windowText" lastClr="000000"/>
                </a:solidFill>
              </a:rPr>
              <a:t>) on </a:t>
            </a:r>
            <a:r>
              <a:rPr lang="en-US" sz="975" dirty="0" err="1">
                <a:solidFill>
                  <a:sysClr val="windowText" lastClr="000000"/>
                </a:solidFill>
              </a:rPr>
              <a:t>websocket</a:t>
            </a:r>
            <a:endParaRPr lang="en-MY" sz="975" dirty="0">
              <a:solidFill>
                <a:sysClr val="windowText" lastClr="000000"/>
              </a:solidFill>
            </a:endParaRPr>
          </a:p>
        </p:txBody>
      </p:sp>
      <p:sp>
        <p:nvSpPr>
          <p:cNvPr id="23" name="Flowchart: Connector 22"/>
          <p:cNvSpPr/>
          <p:nvPr/>
        </p:nvSpPr>
        <p:spPr>
          <a:xfrm>
            <a:off x="4546893" y="2781029"/>
            <a:ext cx="334735" cy="342900"/>
          </a:xfrm>
          <a:prstGeom prst="flowChartConnector">
            <a:avLst/>
          </a:prstGeom>
          <a:solidFill>
            <a:schemeClr val="accent2">
              <a:lumMod val="60000"/>
              <a:lumOff val="4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74295" tIns="37148" rIns="74295" bIns="37148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sz="1463" dirty="0">
                <a:solidFill>
                  <a:sysClr val="windowText" lastClr="000000"/>
                </a:solidFill>
              </a:rPr>
              <a:t>D</a:t>
            </a:r>
            <a:endParaRPr lang="en-MY" sz="1463" dirty="0">
              <a:solidFill>
                <a:sysClr val="windowText" lastClr="000000"/>
              </a:solidFill>
            </a:endParaRPr>
          </a:p>
        </p:txBody>
      </p:sp>
      <p:cxnSp>
        <p:nvCxnSpPr>
          <p:cNvPr id="24" name="Straight Arrow Connector 23"/>
          <p:cNvCxnSpPr>
            <a:stCxn id="23" idx="4"/>
            <a:endCxn id="22" idx="0"/>
          </p:cNvCxnSpPr>
          <p:nvPr/>
        </p:nvCxnSpPr>
        <p:spPr>
          <a:xfrm>
            <a:off x="4714261" y="3123929"/>
            <a:ext cx="0" cy="342152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Flowchart: Decision 24"/>
          <p:cNvSpPr/>
          <p:nvPr/>
        </p:nvSpPr>
        <p:spPr>
          <a:xfrm>
            <a:off x="4413366" y="4167113"/>
            <a:ext cx="595264" cy="386891"/>
          </a:xfrm>
          <a:prstGeom prst="flowChartDecision">
            <a:avLst/>
          </a:prstGeom>
          <a:solidFill>
            <a:schemeClr val="accent1">
              <a:lumMod val="40000"/>
              <a:lumOff val="6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74295" tIns="37148" rIns="74295" bIns="37148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MY" sz="975" dirty="0">
                <a:solidFill>
                  <a:sysClr val="windowText" lastClr="000000"/>
                </a:solidFill>
              </a:rPr>
              <a:t>P0</a:t>
            </a:r>
          </a:p>
        </p:txBody>
      </p:sp>
      <p:sp>
        <p:nvSpPr>
          <p:cNvPr id="26" name="Flowchart: Decision 25"/>
          <p:cNvSpPr/>
          <p:nvPr/>
        </p:nvSpPr>
        <p:spPr>
          <a:xfrm>
            <a:off x="4425805" y="4825540"/>
            <a:ext cx="575932" cy="386891"/>
          </a:xfrm>
          <a:prstGeom prst="flowChartDecision">
            <a:avLst/>
          </a:prstGeom>
          <a:solidFill>
            <a:schemeClr val="accent1">
              <a:lumMod val="40000"/>
              <a:lumOff val="6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74295" tIns="37148" rIns="74295" bIns="37148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MY" sz="975" dirty="0">
                <a:solidFill>
                  <a:sysClr val="windowText" lastClr="000000"/>
                </a:solidFill>
              </a:rPr>
              <a:t>P1</a:t>
            </a:r>
          </a:p>
        </p:txBody>
      </p:sp>
      <p:sp>
        <p:nvSpPr>
          <p:cNvPr id="27" name="Flowchart: Document 26"/>
          <p:cNvSpPr/>
          <p:nvPr/>
        </p:nvSpPr>
        <p:spPr>
          <a:xfrm>
            <a:off x="5434307" y="4158589"/>
            <a:ext cx="825577" cy="410348"/>
          </a:xfrm>
          <a:prstGeom prst="flowChartDocument">
            <a:avLst/>
          </a:prstGeom>
          <a:solidFill>
            <a:schemeClr val="accent1">
              <a:lumMod val="40000"/>
              <a:lumOff val="6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74295" tIns="37148" rIns="74295" bIns="37148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sz="975" dirty="0">
                <a:solidFill>
                  <a:sysClr val="windowText" lastClr="000000"/>
                </a:solidFill>
              </a:rPr>
              <a:t>Display state NO MOTION</a:t>
            </a:r>
            <a:endParaRPr lang="en-MY" sz="975" dirty="0">
              <a:solidFill>
                <a:sysClr val="windowText" lastClr="000000"/>
              </a:solidFill>
            </a:endParaRPr>
          </a:p>
        </p:txBody>
      </p:sp>
      <p:sp>
        <p:nvSpPr>
          <p:cNvPr id="28" name="Flowchart: Document 27"/>
          <p:cNvSpPr/>
          <p:nvPr/>
        </p:nvSpPr>
        <p:spPr>
          <a:xfrm>
            <a:off x="5434307" y="4745410"/>
            <a:ext cx="825577" cy="547149"/>
          </a:xfrm>
          <a:prstGeom prst="flowChartDocument">
            <a:avLst/>
          </a:prstGeom>
          <a:solidFill>
            <a:schemeClr val="accent1">
              <a:lumMod val="40000"/>
              <a:lumOff val="6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74295" tIns="37148" rIns="74295" bIns="37148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sz="975" dirty="0">
                <a:solidFill>
                  <a:sysClr val="windowText" lastClr="000000"/>
                </a:solidFill>
              </a:rPr>
              <a:t>Display state MOTION DETECTED</a:t>
            </a:r>
            <a:endParaRPr lang="en-MY" sz="975" dirty="0">
              <a:solidFill>
                <a:sysClr val="windowText" lastClr="000000"/>
              </a:solidFill>
            </a:endParaRPr>
          </a:p>
        </p:txBody>
      </p:sp>
      <p:cxnSp>
        <p:nvCxnSpPr>
          <p:cNvPr id="29" name="Straight Arrow Connector 28"/>
          <p:cNvCxnSpPr>
            <a:stCxn id="22" idx="2"/>
            <a:endCxn id="25" idx="0"/>
          </p:cNvCxnSpPr>
          <p:nvPr/>
        </p:nvCxnSpPr>
        <p:spPr>
          <a:xfrm flipH="1">
            <a:off x="4710999" y="3939610"/>
            <a:ext cx="3262" cy="227503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Straight Arrow Connector 29"/>
          <p:cNvCxnSpPr>
            <a:stCxn id="25" idx="2"/>
            <a:endCxn id="26" idx="0"/>
          </p:cNvCxnSpPr>
          <p:nvPr/>
        </p:nvCxnSpPr>
        <p:spPr>
          <a:xfrm>
            <a:off x="4710999" y="4554004"/>
            <a:ext cx="2773" cy="271536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Straight Arrow Connector 30"/>
          <p:cNvCxnSpPr>
            <a:stCxn id="25" idx="3"/>
            <a:endCxn id="27" idx="1"/>
          </p:cNvCxnSpPr>
          <p:nvPr/>
        </p:nvCxnSpPr>
        <p:spPr>
          <a:xfrm>
            <a:off x="5008630" y="4360559"/>
            <a:ext cx="425677" cy="3204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Straight Arrow Connector 31"/>
          <p:cNvCxnSpPr>
            <a:stCxn id="26" idx="3"/>
            <a:endCxn id="28" idx="1"/>
          </p:cNvCxnSpPr>
          <p:nvPr/>
        </p:nvCxnSpPr>
        <p:spPr>
          <a:xfrm flipV="1">
            <a:off x="5001737" y="5018985"/>
            <a:ext cx="432569" cy="1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Elbow Connector 32"/>
          <p:cNvCxnSpPr>
            <a:stCxn id="26" idx="2"/>
          </p:cNvCxnSpPr>
          <p:nvPr/>
        </p:nvCxnSpPr>
        <p:spPr>
          <a:xfrm rot="5400000" flipH="1">
            <a:off x="2343014" y="2841673"/>
            <a:ext cx="1843290" cy="2898225"/>
          </a:xfrm>
          <a:prstGeom prst="bentConnector4">
            <a:avLst>
              <a:gd name="adj1" fmla="val -50382"/>
              <a:gd name="adj2" fmla="val 132126"/>
            </a:avLst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4" name="TextBox 33"/>
          <p:cNvSpPr txBox="1"/>
          <p:nvPr/>
        </p:nvSpPr>
        <p:spPr>
          <a:xfrm>
            <a:off x="2127829" y="4124135"/>
            <a:ext cx="436158" cy="2423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75" dirty="0"/>
              <a:t>YES</a:t>
            </a:r>
            <a:endParaRPr lang="en-MY" sz="975" dirty="0"/>
          </a:p>
        </p:txBody>
      </p:sp>
      <p:sp>
        <p:nvSpPr>
          <p:cNvPr id="35" name="TextBox 34"/>
          <p:cNvSpPr txBox="1"/>
          <p:nvPr/>
        </p:nvSpPr>
        <p:spPr>
          <a:xfrm>
            <a:off x="1784536" y="4550437"/>
            <a:ext cx="371495" cy="2423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75" dirty="0"/>
              <a:t>NO</a:t>
            </a:r>
            <a:endParaRPr lang="en-MY" sz="975" dirty="0"/>
          </a:p>
        </p:txBody>
      </p:sp>
      <p:sp>
        <p:nvSpPr>
          <p:cNvPr id="36" name="TextBox 35"/>
          <p:cNvSpPr txBox="1"/>
          <p:nvPr/>
        </p:nvSpPr>
        <p:spPr>
          <a:xfrm>
            <a:off x="2164789" y="4864700"/>
            <a:ext cx="436158" cy="2423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75" dirty="0"/>
              <a:t>YES</a:t>
            </a:r>
            <a:endParaRPr lang="en-MY" sz="975" dirty="0"/>
          </a:p>
        </p:txBody>
      </p:sp>
      <p:sp>
        <p:nvSpPr>
          <p:cNvPr id="37" name="TextBox 36"/>
          <p:cNvSpPr txBox="1"/>
          <p:nvPr/>
        </p:nvSpPr>
        <p:spPr>
          <a:xfrm>
            <a:off x="4680900" y="4513600"/>
            <a:ext cx="371495" cy="2423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75" dirty="0"/>
              <a:t>NO</a:t>
            </a:r>
            <a:endParaRPr lang="en-MY" sz="975" dirty="0"/>
          </a:p>
        </p:txBody>
      </p:sp>
      <p:sp>
        <p:nvSpPr>
          <p:cNvPr id="38" name="TextBox 37"/>
          <p:cNvSpPr txBox="1"/>
          <p:nvPr/>
        </p:nvSpPr>
        <p:spPr>
          <a:xfrm>
            <a:off x="4939081" y="4823231"/>
            <a:ext cx="436158" cy="2423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75" dirty="0"/>
              <a:t>YES</a:t>
            </a:r>
            <a:endParaRPr lang="en-MY" sz="975" dirty="0"/>
          </a:p>
        </p:txBody>
      </p:sp>
      <p:sp>
        <p:nvSpPr>
          <p:cNvPr id="39" name="TextBox 38"/>
          <p:cNvSpPr txBox="1"/>
          <p:nvPr/>
        </p:nvSpPr>
        <p:spPr>
          <a:xfrm>
            <a:off x="5008630" y="4167113"/>
            <a:ext cx="436158" cy="2423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75" dirty="0"/>
              <a:t>YES</a:t>
            </a:r>
            <a:endParaRPr lang="en-MY" sz="975" dirty="0"/>
          </a:p>
        </p:txBody>
      </p:sp>
    </p:spTree>
    <p:extLst>
      <p:ext uri="{BB962C8B-B14F-4D97-AF65-F5344CB8AC3E}">
        <p14:creationId xmlns:p14="http://schemas.microsoft.com/office/powerpoint/2010/main" val="214391438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lowchart: Decision 3"/>
          <p:cNvSpPr/>
          <p:nvPr/>
        </p:nvSpPr>
        <p:spPr>
          <a:xfrm>
            <a:off x="3085112" y="1176952"/>
            <a:ext cx="809153" cy="485492"/>
          </a:xfrm>
          <a:prstGeom prst="flowChartDecision">
            <a:avLst/>
          </a:prstGeom>
          <a:solidFill>
            <a:schemeClr val="accent1">
              <a:lumMod val="40000"/>
              <a:lumOff val="6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74295" tIns="37148" rIns="74295" bIns="37148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sz="975" dirty="0">
                <a:solidFill>
                  <a:sysClr val="windowText" lastClr="000000"/>
                </a:solidFill>
              </a:rPr>
              <a:t>Case ‘S’</a:t>
            </a:r>
            <a:endParaRPr lang="en-MY" sz="975" dirty="0">
              <a:solidFill>
                <a:sysClr val="windowText" lastClr="000000"/>
              </a:solidFill>
            </a:endParaRPr>
          </a:p>
        </p:txBody>
      </p:sp>
      <p:sp>
        <p:nvSpPr>
          <p:cNvPr id="5" name="Flowchart: Process 4"/>
          <p:cNvSpPr/>
          <p:nvPr/>
        </p:nvSpPr>
        <p:spPr>
          <a:xfrm>
            <a:off x="2459856" y="2155291"/>
            <a:ext cx="735594" cy="419287"/>
          </a:xfrm>
          <a:prstGeom prst="flowChartProcess">
            <a:avLst/>
          </a:prstGeom>
          <a:solidFill>
            <a:schemeClr val="accent1">
              <a:lumMod val="40000"/>
              <a:lumOff val="6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74295" tIns="37148" rIns="74295" bIns="37148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sz="975" dirty="0" err="1">
                <a:solidFill>
                  <a:sysClr val="windowText" lastClr="000000"/>
                </a:solidFill>
              </a:rPr>
              <a:t>LampState</a:t>
            </a:r>
            <a:r>
              <a:rPr lang="en-US" sz="975" dirty="0">
                <a:solidFill>
                  <a:sysClr val="windowText" lastClr="000000"/>
                </a:solidFill>
              </a:rPr>
              <a:t> == 1</a:t>
            </a:r>
            <a:endParaRPr lang="en-MY" sz="975" dirty="0">
              <a:solidFill>
                <a:sysClr val="windowText" lastClr="000000"/>
              </a:solidFill>
            </a:endParaRPr>
          </a:p>
        </p:txBody>
      </p:sp>
      <p:sp>
        <p:nvSpPr>
          <p:cNvPr id="6" name="Flowchart: Process 5"/>
          <p:cNvSpPr/>
          <p:nvPr/>
        </p:nvSpPr>
        <p:spPr>
          <a:xfrm>
            <a:off x="3769521" y="2155291"/>
            <a:ext cx="735594" cy="419287"/>
          </a:xfrm>
          <a:prstGeom prst="flowChartProcess">
            <a:avLst/>
          </a:prstGeom>
          <a:solidFill>
            <a:schemeClr val="accent1">
              <a:lumMod val="40000"/>
              <a:lumOff val="6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74295" tIns="37148" rIns="74295" bIns="37148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sz="975" dirty="0" err="1">
                <a:solidFill>
                  <a:sysClr val="windowText" lastClr="000000"/>
                </a:solidFill>
              </a:rPr>
              <a:t>LampState</a:t>
            </a:r>
            <a:r>
              <a:rPr lang="en-US" sz="975" dirty="0">
                <a:solidFill>
                  <a:sysClr val="windowText" lastClr="000000"/>
                </a:solidFill>
              </a:rPr>
              <a:t> == 0</a:t>
            </a:r>
            <a:endParaRPr lang="en-MY" sz="975" dirty="0">
              <a:solidFill>
                <a:sysClr val="windowText" lastClr="000000"/>
              </a:solidFill>
            </a:endParaRPr>
          </a:p>
        </p:txBody>
      </p:sp>
      <p:sp>
        <p:nvSpPr>
          <p:cNvPr id="7" name="Flowchart: Data 6"/>
          <p:cNvSpPr/>
          <p:nvPr/>
        </p:nvSpPr>
        <p:spPr>
          <a:xfrm>
            <a:off x="2318253" y="2964444"/>
            <a:ext cx="1004087" cy="301594"/>
          </a:xfrm>
          <a:prstGeom prst="flowChartInputOutput">
            <a:avLst/>
          </a:prstGeom>
          <a:solidFill>
            <a:schemeClr val="accent1">
              <a:lumMod val="40000"/>
              <a:lumOff val="6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74295" tIns="37148" rIns="74295" bIns="37148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sz="975" dirty="0">
                <a:solidFill>
                  <a:sysClr val="windowText" lastClr="000000"/>
                </a:solidFill>
              </a:rPr>
              <a:t>Light ON</a:t>
            </a:r>
            <a:endParaRPr lang="en-MY" sz="975" dirty="0">
              <a:solidFill>
                <a:sysClr val="windowText" lastClr="000000"/>
              </a:solidFill>
            </a:endParaRPr>
          </a:p>
        </p:txBody>
      </p:sp>
      <p:sp>
        <p:nvSpPr>
          <p:cNvPr id="8" name="Flowchart: Data 7"/>
          <p:cNvSpPr/>
          <p:nvPr/>
        </p:nvSpPr>
        <p:spPr>
          <a:xfrm>
            <a:off x="3635274" y="2957088"/>
            <a:ext cx="1004087" cy="301594"/>
          </a:xfrm>
          <a:prstGeom prst="flowChartInputOutput">
            <a:avLst/>
          </a:prstGeom>
          <a:solidFill>
            <a:schemeClr val="accent1">
              <a:lumMod val="40000"/>
              <a:lumOff val="6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74295" tIns="37148" rIns="74295" bIns="37148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sz="975" dirty="0">
                <a:solidFill>
                  <a:sysClr val="windowText" lastClr="000000"/>
                </a:solidFill>
              </a:rPr>
              <a:t>Light OFF</a:t>
            </a:r>
            <a:endParaRPr lang="en-MY" sz="975" dirty="0">
              <a:solidFill>
                <a:sysClr val="windowText" lastClr="000000"/>
              </a:solidFill>
            </a:endParaRPr>
          </a:p>
        </p:txBody>
      </p:sp>
      <p:cxnSp>
        <p:nvCxnSpPr>
          <p:cNvPr id="10" name="Straight Arrow Connector 9"/>
          <p:cNvCxnSpPr>
            <a:stCxn id="4" idx="2"/>
          </p:cNvCxnSpPr>
          <p:nvPr/>
        </p:nvCxnSpPr>
        <p:spPr>
          <a:xfrm flipH="1">
            <a:off x="3489688" y="1662443"/>
            <a:ext cx="1" cy="338372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Elbow Connector 11"/>
          <p:cNvCxnSpPr>
            <a:endCxn id="5" idx="0"/>
          </p:cNvCxnSpPr>
          <p:nvPr/>
        </p:nvCxnSpPr>
        <p:spPr>
          <a:xfrm rot="10800000" flipV="1">
            <a:off x="2827654" y="2000815"/>
            <a:ext cx="669390" cy="154476"/>
          </a:xfrm>
          <a:prstGeom prst="bentConnector2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Elbow Connector 14"/>
          <p:cNvCxnSpPr>
            <a:endCxn id="6" idx="0"/>
          </p:cNvCxnSpPr>
          <p:nvPr/>
        </p:nvCxnSpPr>
        <p:spPr>
          <a:xfrm>
            <a:off x="3276365" y="2000815"/>
            <a:ext cx="860953" cy="154477"/>
          </a:xfrm>
          <a:prstGeom prst="bentConnector2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Arrow Connector 17"/>
          <p:cNvCxnSpPr>
            <a:stCxn id="5" idx="2"/>
            <a:endCxn id="7" idx="1"/>
          </p:cNvCxnSpPr>
          <p:nvPr/>
        </p:nvCxnSpPr>
        <p:spPr>
          <a:xfrm flipH="1">
            <a:off x="2820296" y="2574579"/>
            <a:ext cx="7356" cy="389866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Arrow Connector 19"/>
          <p:cNvCxnSpPr>
            <a:stCxn id="6" idx="2"/>
            <a:endCxn id="8" idx="1"/>
          </p:cNvCxnSpPr>
          <p:nvPr/>
        </p:nvCxnSpPr>
        <p:spPr>
          <a:xfrm flipH="1">
            <a:off x="4137318" y="2574579"/>
            <a:ext cx="1" cy="382510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7" name="TextBox 36"/>
          <p:cNvSpPr txBox="1"/>
          <p:nvPr/>
        </p:nvSpPr>
        <p:spPr>
          <a:xfrm>
            <a:off x="2666129" y="1831629"/>
            <a:ext cx="161523" cy="2423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75" dirty="0"/>
              <a:t>1</a:t>
            </a:r>
            <a:endParaRPr lang="en-MY" sz="975" dirty="0"/>
          </a:p>
        </p:txBody>
      </p:sp>
      <p:sp>
        <p:nvSpPr>
          <p:cNvPr id="38" name="TextBox 37"/>
          <p:cNvSpPr txBox="1"/>
          <p:nvPr/>
        </p:nvSpPr>
        <p:spPr>
          <a:xfrm>
            <a:off x="4082916" y="1822864"/>
            <a:ext cx="161523" cy="2423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75" dirty="0"/>
              <a:t>2</a:t>
            </a:r>
            <a:endParaRPr lang="en-MY" sz="975" dirty="0"/>
          </a:p>
        </p:txBody>
      </p:sp>
      <p:sp>
        <p:nvSpPr>
          <p:cNvPr id="39" name="Flowchart: Process 38"/>
          <p:cNvSpPr/>
          <p:nvPr/>
        </p:nvSpPr>
        <p:spPr>
          <a:xfrm>
            <a:off x="2400394" y="3655905"/>
            <a:ext cx="839804" cy="335399"/>
          </a:xfrm>
          <a:prstGeom prst="flowChartProcess">
            <a:avLst/>
          </a:prstGeom>
          <a:solidFill>
            <a:schemeClr val="accent1">
              <a:lumMod val="40000"/>
              <a:lumOff val="6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74295" tIns="37148" rIns="74295" bIns="37148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sz="975" dirty="0">
                <a:solidFill>
                  <a:sysClr val="windowText" lastClr="000000"/>
                </a:solidFill>
              </a:rPr>
              <a:t>Function </a:t>
            </a:r>
            <a:r>
              <a:rPr lang="en-US" sz="975" dirty="0" err="1">
                <a:solidFill>
                  <a:sysClr val="windowText" lastClr="000000"/>
                </a:solidFill>
              </a:rPr>
              <a:t>LampOn</a:t>
            </a:r>
            <a:r>
              <a:rPr lang="en-US" sz="975" dirty="0">
                <a:solidFill>
                  <a:sysClr val="windowText" lastClr="000000"/>
                </a:solidFill>
              </a:rPr>
              <a:t> ( )</a:t>
            </a:r>
            <a:endParaRPr lang="en-MY" sz="975" dirty="0">
              <a:solidFill>
                <a:sysClr val="windowText" lastClr="000000"/>
              </a:solidFill>
            </a:endParaRPr>
          </a:p>
        </p:txBody>
      </p:sp>
      <p:sp>
        <p:nvSpPr>
          <p:cNvPr id="40" name="Flowchart: Process 39"/>
          <p:cNvSpPr/>
          <p:nvPr/>
        </p:nvSpPr>
        <p:spPr>
          <a:xfrm>
            <a:off x="3717414" y="3663968"/>
            <a:ext cx="839804" cy="335399"/>
          </a:xfrm>
          <a:prstGeom prst="flowChartProcess">
            <a:avLst/>
          </a:prstGeom>
          <a:solidFill>
            <a:schemeClr val="accent1">
              <a:lumMod val="40000"/>
              <a:lumOff val="6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74295" tIns="37148" rIns="74295" bIns="37148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sz="975" dirty="0">
                <a:solidFill>
                  <a:sysClr val="windowText" lastClr="000000"/>
                </a:solidFill>
              </a:rPr>
              <a:t>Function </a:t>
            </a:r>
            <a:r>
              <a:rPr lang="en-US" sz="975" dirty="0" err="1">
                <a:solidFill>
                  <a:sysClr val="windowText" lastClr="000000"/>
                </a:solidFill>
              </a:rPr>
              <a:t>LampOff</a:t>
            </a:r>
            <a:r>
              <a:rPr lang="en-US" sz="975" dirty="0">
                <a:solidFill>
                  <a:sysClr val="windowText" lastClr="000000"/>
                </a:solidFill>
              </a:rPr>
              <a:t> ( )</a:t>
            </a:r>
            <a:endParaRPr lang="en-MY" sz="975" dirty="0">
              <a:solidFill>
                <a:sysClr val="windowText" lastClr="000000"/>
              </a:solidFill>
            </a:endParaRPr>
          </a:p>
        </p:txBody>
      </p:sp>
      <p:sp>
        <p:nvSpPr>
          <p:cNvPr id="42" name="Flowchart: Document 41"/>
          <p:cNvSpPr/>
          <p:nvPr/>
        </p:nvSpPr>
        <p:spPr>
          <a:xfrm>
            <a:off x="2413912" y="5363186"/>
            <a:ext cx="802654" cy="448712"/>
          </a:xfrm>
          <a:prstGeom prst="flowChartDocument">
            <a:avLst/>
          </a:prstGeom>
          <a:solidFill>
            <a:schemeClr val="accent1">
              <a:lumMod val="40000"/>
              <a:lumOff val="6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74295" tIns="37148" rIns="74295" bIns="37148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sz="975" dirty="0">
                <a:solidFill>
                  <a:sysClr val="windowText" lastClr="000000"/>
                </a:solidFill>
              </a:rPr>
              <a:t>Display lamp state ON</a:t>
            </a:r>
            <a:endParaRPr lang="en-MY" sz="975" dirty="0">
              <a:solidFill>
                <a:sysClr val="windowText" lastClr="000000"/>
              </a:solidFill>
            </a:endParaRPr>
          </a:p>
        </p:txBody>
      </p:sp>
      <p:sp>
        <p:nvSpPr>
          <p:cNvPr id="43" name="Flowchart: Document 42"/>
          <p:cNvSpPr/>
          <p:nvPr/>
        </p:nvSpPr>
        <p:spPr>
          <a:xfrm>
            <a:off x="3735774" y="5363185"/>
            <a:ext cx="802654" cy="448712"/>
          </a:xfrm>
          <a:prstGeom prst="flowChartDocument">
            <a:avLst/>
          </a:prstGeom>
          <a:solidFill>
            <a:schemeClr val="accent1">
              <a:lumMod val="40000"/>
              <a:lumOff val="6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74295" tIns="37148" rIns="74295" bIns="37148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sz="975" dirty="0">
                <a:solidFill>
                  <a:sysClr val="windowText" lastClr="000000"/>
                </a:solidFill>
              </a:rPr>
              <a:t>Display lamp state OFF</a:t>
            </a:r>
            <a:endParaRPr lang="en-MY" sz="975" dirty="0">
              <a:solidFill>
                <a:sysClr val="windowText" lastClr="000000"/>
              </a:solidFill>
            </a:endParaRPr>
          </a:p>
        </p:txBody>
      </p:sp>
      <p:sp>
        <p:nvSpPr>
          <p:cNvPr id="44" name="Flowchart: Process 43"/>
          <p:cNvSpPr/>
          <p:nvPr/>
        </p:nvSpPr>
        <p:spPr>
          <a:xfrm>
            <a:off x="2296031" y="4400264"/>
            <a:ext cx="1038416" cy="496526"/>
          </a:xfrm>
          <a:prstGeom prst="flowChartProcess">
            <a:avLst/>
          </a:prstGeom>
          <a:solidFill>
            <a:schemeClr val="accent1">
              <a:lumMod val="40000"/>
              <a:lumOff val="6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74295" tIns="37148" rIns="74295" bIns="37148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sz="975" dirty="0" err="1">
                <a:solidFill>
                  <a:sysClr val="windowText" lastClr="000000"/>
                </a:solidFill>
              </a:rPr>
              <a:t>doSend_buffered</a:t>
            </a:r>
            <a:r>
              <a:rPr lang="en-US" sz="975" dirty="0">
                <a:solidFill>
                  <a:sysClr val="windowText" lastClr="000000"/>
                </a:solidFill>
              </a:rPr>
              <a:t>("S:" + 1);</a:t>
            </a:r>
            <a:endParaRPr lang="en-MY" sz="975" dirty="0">
              <a:solidFill>
                <a:sysClr val="windowText" lastClr="000000"/>
              </a:solidFill>
            </a:endParaRPr>
          </a:p>
        </p:txBody>
      </p:sp>
      <p:sp>
        <p:nvSpPr>
          <p:cNvPr id="45" name="Flowchart: Process 44"/>
          <p:cNvSpPr/>
          <p:nvPr/>
        </p:nvSpPr>
        <p:spPr>
          <a:xfrm>
            <a:off x="3622708" y="4412709"/>
            <a:ext cx="1038416" cy="496526"/>
          </a:xfrm>
          <a:prstGeom prst="flowChartProcess">
            <a:avLst/>
          </a:prstGeom>
          <a:solidFill>
            <a:schemeClr val="accent1">
              <a:lumMod val="40000"/>
              <a:lumOff val="6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74295" tIns="37148" rIns="74295" bIns="37148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sz="975" dirty="0" err="1">
                <a:solidFill>
                  <a:sysClr val="windowText" lastClr="000000"/>
                </a:solidFill>
              </a:rPr>
              <a:t>doSend_buffered</a:t>
            </a:r>
            <a:r>
              <a:rPr lang="en-US" sz="975" dirty="0">
                <a:solidFill>
                  <a:sysClr val="windowText" lastClr="000000"/>
                </a:solidFill>
              </a:rPr>
              <a:t>("S:" + 0);</a:t>
            </a:r>
            <a:endParaRPr lang="en-MY" sz="975" dirty="0">
              <a:solidFill>
                <a:sysClr val="windowText" lastClr="000000"/>
              </a:solidFill>
            </a:endParaRPr>
          </a:p>
        </p:txBody>
      </p:sp>
      <p:cxnSp>
        <p:nvCxnSpPr>
          <p:cNvPr id="47" name="Straight Arrow Connector 46"/>
          <p:cNvCxnSpPr>
            <a:stCxn id="39" idx="2"/>
            <a:endCxn id="44" idx="0"/>
          </p:cNvCxnSpPr>
          <p:nvPr/>
        </p:nvCxnSpPr>
        <p:spPr>
          <a:xfrm flipH="1">
            <a:off x="2815239" y="3991304"/>
            <a:ext cx="5057" cy="408960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0" name="Straight Arrow Connector 49"/>
          <p:cNvCxnSpPr>
            <a:stCxn id="44" idx="2"/>
            <a:endCxn id="42" idx="0"/>
          </p:cNvCxnSpPr>
          <p:nvPr/>
        </p:nvCxnSpPr>
        <p:spPr>
          <a:xfrm>
            <a:off x="2815239" y="4896790"/>
            <a:ext cx="0" cy="466396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3" name="Straight Arrow Connector 52"/>
          <p:cNvCxnSpPr>
            <a:stCxn id="40" idx="2"/>
            <a:endCxn id="45" idx="0"/>
          </p:cNvCxnSpPr>
          <p:nvPr/>
        </p:nvCxnSpPr>
        <p:spPr>
          <a:xfrm>
            <a:off x="4137317" y="3999367"/>
            <a:ext cx="4600" cy="413342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6" name="Straight Arrow Connector 55"/>
          <p:cNvCxnSpPr>
            <a:stCxn id="45" idx="2"/>
            <a:endCxn id="43" idx="0"/>
          </p:cNvCxnSpPr>
          <p:nvPr/>
        </p:nvCxnSpPr>
        <p:spPr>
          <a:xfrm flipH="1">
            <a:off x="4137101" y="4909235"/>
            <a:ext cx="4815" cy="453950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9" name="Straight Arrow Connector 58"/>
          <p:cNvCxnSpPr>
            <a:stCxn id="7" idx="4"/>
            <a:endCxn id="39" idx="0"/>
          </p:cNvCxnSpPr>
          <p:nvPr/>
        </p:nvCxnSpPr>
        <p:spPr>
          <a:xfrm>
            <a:off x="2820296" y="3266038"/>
            <a:ext cx="0" cy="389867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1" name="Straight Arrow Connector 60"/>
          <p:cNvCxnSpPr>
            <a:stCxn id="8" idx="4"/>
            <a:endCxn id="40" idx="0"/>
          </p:cNvCxnSpPr>
          <p:nvPr/>
        </p:nvCxnSpPr>
        <p:spPr>
          <a:xfrm flipH="1">
            <a:off x="4137317" y="3258682"/>
            <a:ext cx="1" cy="405286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56292042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lowchart: Decision 6"/>
          <p:cNvSpPr/>
          <p:nvPr/>
        </p:nvSpPr>
        <p:spPr>
          <a:xfrm>
            <a:off x="2125159" y="1743358"/>
            <a:ext cx="993052" cy="588475"/>
          </a:xfrm>
          <a:prstGeom prst="flowChartDecision">
            <a:avLst/>
          </a:prstGeom>
          <a:solidFill>
            <a:schemeClr val="accent1">
              <a:lumMod val="40000"/>
              <a:lumOff val="6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74295" tIns="37148" rIns="74295" bIns="37148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sz="975" dirty="0">
                <a:solidFill>
                  <a:sysClr val="windowText" lastClr="000000"/>
                </a:solidFill>
              </a:rPr>
              <a:t>LDR value &lt; 1500</a:t>
            </a:r>
            <a:endParaRPr lang="en-MY" sz="975" dirty="0">
              <a:solidFill>
                <a:sysClr val="windowText" lastClr="000000"/>
              </a:solidFill>
            </a:endParaRPr>
          </a:p>
        </p:txBody>
      </p:sp>
      <p:sp>
        <p:nvSpPr>
          <p:cNvPr id="8" name="Flowchart: Decision 7"/>
          <p:cNvSpPr/>
          <p:nvPr/>
        </p:nvSpPr>
        <p:spPr>
          <a:xfrm>
            <a:off x="2101634" y="2656873"/>
            <a:ext cx="993052" cy="588475"/>
          </a:xfrm>
          <a:prstGeom prst="flowChartDecision">
            <a:avLst/>
          </a:prstGeom>
          <a:solidFill>
            <a:schemeClr val="accent1">
              <a:lumMod val="40000"/>
              <a:lumOff val="6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74295" tIns="37148" rIns="74295" bIns="37148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sz="975" dirty="0">
                <a:solidFill>
                  <a:sysClr val="windowText" lastClr="000000"/>
                </a:solidFill>
              </a:rPr>
              <a:t>PIR value == 1</a:t>
            </a:r>
            <a:endParaRPr lang="en-MY" sz="975" dirty="0">
              <a:solidFill>
                <a:sysClr val="windowText" lastClr="000000"/>
              </a:solidFill>
            </a:endParaRPr>
          </a:p>
        </p:txBody>
      </p:sp>
      <p:sp>
        <p:nvSpPr>
          <p:cNvPr id="9" name="Flowchart: Data 8"/>
          <p:cNvSpPr/>
          <p:nvPr/>
        </p:nvSpPr>
        <p:spPr>
          <a:xfrm>
            <a:off x="2090600" y="4598709"/>
            <a:ext cx="1004087" cy="301594"/>
          </a:xfrm>
          <a:prstGeom prst="flowChartInputOutput">
            <a:avLst/>
          </a:prstGeom>
          <a:solidFill>
            <a:schemeClr val="accent1">
              <a:lumMod val="40000"/>
              <a:lumOff val="6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74295" tIns="37148" rIns="74295" bIns="37148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sz="975" dirty="0">
                <a:solidFill>
                  <a:sysClr val="windowText" lastClr="000000"/>
                </a:solidFill>
              </a:rPr>
              <a:t>Light ON</a:t>
            </a:r>
            <a:endParaRPr lang="en-MY" sz="975" dirty="0">
              <a:solidFill>
                <a:sysClr val="windowText" lastClr="000000"/>
              </a:solidFill>
            </a:endParaRPr>
          </a:p>
        </p:txBody>
      </p:sp>
      <p:sp>
        <p:nvSpPr>
          <p:cNvPr id="10" name="Flowchart: Data 9"/>
          <p:cNvSpPr/>
          <p:nvPr/>
        </p:nvSpPr>
        <p:spPr>
          <a:xfrm>
            <a:off x="4207503" y="3129486"/>
            <a:ext cx="1004087" cy="301594"/>
          </a:xfrm>
          <a:prstGeom prst="flowChartInputOutput">
            <a:avLst/>
          </a:prstGeom>
          <a:solidFill>
            <a:schemeClr val="accent1">
              <a:lumMod val="40000"/>
              <a:lumOff val="6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74295" tIns="37148" rIns="74295" bIns="37148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sz="975" dirty="0">
                <a:solidFill>
                  <a:sysClr val="windowText" lastClr="000000"/>
                </a:solidFill>
              </a:rPr>
              <a:t>Light OFF</a:t>
            </a:r>
            <a:endParaRPr lang="en-MY" sz="975" dirty="0">
              <a:solidFill>
                <a:sysClr val="windowText" lastClr="000000"/>
              </a:solidFill>
            </a:endParaRPr>
          </a:p>
        </p:txBody>
      </p:sp>
      <p:cxnSp>
        <p:nvCxnSpPr>
          <p:cNvPr id="12" name="Straight Arrow Connector 11"/>
          <p:cNvCxnSpPr>
            <a:stCxn id="86" idx="2"/>
            <a:endCxn id="7" idx="0"/>
          </p:cNvCxnSpPr>
          <p:nvPr/>
        </p:nvCxnSpPr>
        <p:spPr>
          <a:xfrm flipH="1">
            <a:off x="2621685" y="1377434"/>
            <a:ext cx="11529" cy="365924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Arrow Connector 19"/>
          <p:cNvCxnSpPr>
            <a:stCxn id="66" idx="2"/>
            <a:endCxn id="9" idx="1"/>
          </p:cNvCxnSpPr>
          <p:nvPr/>
        </p:nvCxnSpPr>
        <p:spPr>
          <a:xfrm flipH="1">
            <a:off x="2592643" y="4136104"/>
            <a:ext cx="5517" cy="462606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TextBox 23"/>
          <p:cNvSpPr txBox="1"/>
          <p:nvPr/>
        </p:nvSpPr>
        <p:spPr>
          <a:xfrm>
            <a:off x="2550575" y="2348253"/>
            <a:ext cx="502659" cy="2423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75" dirty="0"/>
              <a:t>YES</a:t>
            </a:r>
            <a:endParaRPr lang="en-MY" sz="975" dirty="0"/>
          </a:p>
        </p:txBody>
      </p:sp>
      <p:sp>
        <p:nvSpPr>
          <p:cNvPr id="25" name="TextBox 24"/>
          <p:cNvSpPr txBox="1"/>
          <p:nvPr/>
        </p:nvSpPr>
        <p:spPr>
          <a:xfrm>
            <a:off x="2550576" y="3280303"/>
            <a:ext cx="502658" cy="2423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75" dirty="0"/>
              <a:t>YES</a:t>
            </a:r>
            <a:endParaRPr lang="en-MY" sz="975" dirty="0"/>
          </a:p>
        </p:txBody>
      </p:sp>
      <p:cxnSp>
        <p:nvCxnSpPr>
          <p:cNvPr id="27" name="Straight Arrow Connector 26"/>
          <p:cNvCxnSpPr/>
          <p:nvPr/>
        </p:nvCxnSpPr>
        <p:spPr>
          <a:xfrm>
            <a:off x="2601762" y="2307569"/>
            <a:ext cx="0" cy="349304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Straight Arrow Connector 28"/>
          <p:cNvCxnSpPr>
            <a:stCxn id="8" idx="2"/>
            <a:endCxn id="66" idx="0"/>
          </p:cNvCxnSpPr>
          <p:nvPr/>
        </p:nvCxnSpPr>
        <p:spPr>
          <a:xfrm>
            <a:off x="2598160" y="3245348"/>
            <a:ext cx="0" cy="370720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4" name="TextBox 63"/>
          <p:cNvSpPr txBox="1"/>
          <p:nvPr/>
        </p:nvSpPr>
        <p:spPr>
          <a:xfrm>
            <a:off x="3121309" y="2909123"/>
            <a:ext cx="469903" cy="2423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75" dirty="0"/>
              <a:t>NO</a:t>
            </a:r>
            <a:endParaRPr lang="en-MY" sz="975" dirty="0"/>
          </a:p>
        </p:txBody>
      </p:sp>
      <p:sp>
        <p:nvSpPr>
          <p:cNvPr id="65" name="TextBox 64"/>
          <p:cNvSpPr txBox="1"/>
          <p:nvPr/>
        </p:nvSpPr>
        <p:spPr>
          <a:xfrm>
            <a:off x="3133916" y="1845482"/>
            <a:ext cx="467568" cy="2423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75" dirty="0"/>
              <a:t>NO</a:t>
            </a:r>
            <a:endParaRPr lang="en-MY" sz="975" dirty="0"/>
          </a:p>
        </p:txBody>
      </p:sp>
      <p:sp>
        <p:nvSpPr>
          <p:cNvPr id="66" name="Flowchart: Process 65"/>
          <p:cNvSpPr/>
          <p:nvPr/>
        </p:nvSpPr>
        <p:spPr>
          <a:xfrm>
            <a:off x="2064854" y="3616068"/>
            <a:ext cx="1066612" cy="520036"/>
          </a:xfrm>
          <a:prstGeom prst="flowChartProcess">
            <a:avLst/>
          </a:prstGeom>
          <a:solidFill>
            <a:schemeClr val="accent1">
              <a:lumMod val="40000"/>
              <a:lumOff val="6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74295" tIns="37148" rIns="74295" bIns="37148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MY" sz="975" dirty="0" err="1">
                <a:solidFill>
                  <a:sysClr val="windowText" lastClr="000000"/>
                </a:solidFill>
              </a:rPr>
              <a:t>webSocketServer.sendData</a:t>
            </a:r>
            <a:r>
              <a:rPr lang="en-MY" sz="975" dirty="0">
                <a:solidFill>
                  <a:sysClr val="windowText" lastClr="000000"/>
                </a:solidFill>
              </a:rPr>
              <a:t>("A0")</a:t>
            </a:r>
          </a:p>
        </p:txBody>
      </p:sp>
      <p:sp>
        <p:nvSpPr>
          <p:cNvPr id="71" name="Flowchart: Process 70"/>
          <p:cNvSpPr/>
          <p:nvPr/>
        </p:nvSpPr>
        <p:spPr>
          <a:xfrm>
            <a:off x="4176240" y="2222203"/>
            <a:ext cx="1066612" cy="520036"/>
          </a:xfrm>
          <a:prstGeom prst="flowChartProcess">
            <a:avLst/>
          </a:prstGeom>
          <a:solidFill>
            <a:schemeClr val="accent1">
              <a:lumMod val="40000"/>
              <a:lumOff val="6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74295" tIns="37148" rIns="74295" bIns="37148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MY" sz="975" dirty="0" err="1">
                <a:solidFill>
                  <a:sysClr val="windowText" lastClr="000000"/>
                </a:solidFill>
              </a:rPr>
              <a:t>webSocketServer.sendData</a:t>
            </a:r>
            <a:r>
              <a:rPr lang="en-MY" sz="975" dirty="0">
                <a:solidFill>
                  <a:sysClr val="windowText" lastClr="000000"/>
                </a:solidFill>
              </a:rPr>
              <a:t>("A0")</a:t>
            </a:r>
          </a:p>
        </p:txBody>
      </p:sp>
      <p:cxnSp>
        <p:nvCxnSpPr>
          <p:cNvPr id="73" name="Straight Arrow Connector 72"/>
          <p:cNvCxnSpPr>
            <a:stCxn id="7" idx="3"/>
          </p:cNvCxnSpPr>
          <p:nvPr/>
        </p:nvCxnSpPr>
        <p:spPr>
          <a:xfrm flipV="1">
            <a:off x="3118211" y="2037595"/>
            <a:ext cx="509782" cy="1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5" name="Straight Arrow Connector 74"/>
          <p:cNvCxnSpPr>
            <a:stCxn id="8" idx="3"/>
          </p:cNvCxnSpPr>
          <p:nvPr/>
        </p:nvCxnSpPr>
        <p:spPr>
          <a:xfrm flipV="1">
            <a:off x="3094687" y="2951110"/>
            <a:ext cx="520051" cy="1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7" name="Straight Connector 76"/>
          <p:cNvCxnSpPr/>
          <p:nvPr/>
        </p:nvCxnSpPr>
        <p:spPr>
          <a:xfrm>
            <a:off x="3614738" y="2037595"/>
            <a:ext cx="0" cy="913515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3" name="Straight Arrow Connector 82"/>
          <p:cNvCxnSpPr>
            <a:endCxn id="71" idx="1"/>
          </p:cNvCxnSpPr>
          <p:nvPr/>
        </p:nvCxnSpPr>
        <p:spPr>
          <a:xfrm>
            <a:off x="3614736" y="2482221"/>
            <a:ext cx="561503" cy="0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5" name="Straight Arrow Connector 84"/>
          <p:cNvCxnSpPr>
            <a:stCxn id="71" idx="2"/>
            <a:endCxn id="10" idx="1"/>
          </p:cNvCxnSpPr>
          <p:nvPr/>
        </p:nvCxnSpPr>
        <p:spPr>
          <a:xfrm>
            <a:off x="4709546" y="2742239"/>
            <a:ext cx="1" cy="387247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6" name="Flowchart: Process 85"/>
          <p:cNvSpPr/>
          <p:nvPr/>
        </p:nvSpPr>
        <p:spPr>
          <a:xfrm>
            <a:off x="1919688" y="999119"/>
            <a:ext cx="1427052" cy="378315"/>
          </a:xfrm>
          <a:prstGeom prst="flowChartProcess">
            <a:avLst/>
          </a:prstGeom>
          <a:solidFill>
            <a:schemeClr val="accent1">
              <a:lumMod val="40000"/>
              <a:lumOff val="6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74295" tIns="37148" rIns="74295" bIns="37148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MY" sz="975" dirty="0">
                <a:solidFill>
                  <a:sysClr val="windowText" lastClr="000000"/>
                </a:solidFill>
              </a:rPr>
              <a:t>while (</a:t>
            </a:r>
            <a:r>
              <a:rPr lang="en-MY" sz="975" dirty="0" err="1">
                <a:solidFill>
                  <a:sysClr val="windowText" lastClr="000000"/>
                </a:solidFill>
              </a:rPr>
              <a:t>client.connected</a:t>
            </a:r>
            <a:r>
              <a:rPr lang="en-MY" sz="975" dirty="0" smtClean="0">
                <a:solidFill>
                  <a:sysClr val="windowText" lastClr="000000"/>
                </a:solidFill>
              </a:rPr>
              <a:t>())</a:t>
            </a:r>
            <a:endParaRPr lang="en-MY" sz="975" dirty="0">
              <a:solidFill>
                <a:sysClr val="windowText" lastClr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2645972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37</TotalTime>
  <Words>324</Words>
  <Application>Microsoft Office PowerPoint</Application>
  <PresentationFormat>A4 Paper (210x297 mm)</PresentationFormat>
  <Paragraphs>128</Paragraphs>
  <Slides>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1" baseType="lpstr">
      <vt:lpstr>Arial</vt:lpstr>
      <vt:lpstr>Calibri</vt:lpstr>
      <vt:lpstr>Calibri Light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Hewlett-Packard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nabilah salehuddin</dc:creator>
  <cp:lastModifiedBy>nabilah salehuddin</cp:lastModifiedBy>
  <cp:revision>5</cp:revision>
  <dcterms:created xsi:type="dcterms:W3CDTF">2019-02-20T22:52:49Z</dcterms:created>
  <dcterms:modified xsi:type="dcterms:W3CDTF">2019-02-21T12:03:37Z</dcterms:modified>
</cp:coreProperties>
</file>