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A42658-F3CC-4E5B-A5ED-A1F98EA43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291C04A-6225-406E-A9EF-D7A89E8B6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524017-6F29-4062-AA09-D0FAFF077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195BD2-1F44-4881-A471-71DE09DCF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33D01E-EDC2-4AD9-A8D6-4D6ABF1F5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18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1E3241-7514-4BA8-BCE0-3F25202F7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2ACBFB-E9A7-4273-930C-83861E275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7336BC-7427-43BF-BF00-5EE12D7C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829B42-A64B-43B7-96CF-FAB7DF084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443209-C0F3-4B0B-9EDB-E227A915E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41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33A378-6BE6-40F9-BBCD-81552C9C4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0F4E10-8C52-45D6-BD5B-4090C7C14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FC4FF6-92A4-4067-9355-5A41A6997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2A3B57-D7D4-4B53-B5F7-E1045FDAF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4D660F-FAD6-41D4-95B5-D4EE5F94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854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17B244-9E8E-47F8-9651-E2FCBA8D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221594-AE63-4A1E-B7A6-C69E146D4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3A1B4E0-602E-44CF-BA0F-A7AC9B0CA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D4A295-485A-4F0C-80CD-B04B4A2E7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C3C89EC-FDF4-4430-8F42-ECE575942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716A90-9AAA-4C66-AB54-83735A4F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657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31DD50-8DD8-46F3-8322-7F236CB83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FDC058-B1F4-41CD-9606-22B01F69F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12F1948-F0A8-4E1D-9359-86CD14AF5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6ACB6C-4426-48E0-9410-5FD26984B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A27583-BC93-4717-BACE-8D4FF94B28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77BA80-651C-4972-9221-D44F2B252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E0A7AEE-A16B-4539-8B23-8052E6FD3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E1B39A2-0809-41D5-93E4-D51B9D20D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8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DA9971-25D1-4298-BF6C-C9B67312C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9C5E521-1D3C-4C53-98CB-E989AE49C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8C60382-6274-4C70-BEB5-17D3D52F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AAFAA40-C214-420E-A78C-8963A838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5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0DEF14B-CB86-4628-B513-F94CA42E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01D6760-415B-498A-A2B2-FF90F69F5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6C3AB2-D0D2-494F-838E-C325A4724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70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930AB1-0722-4C69-B6C7-6EDE5F31E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959B08-59CA-4F94-ABA4-CD041EDC4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7ADE65-0496-4C12-AF0F-286D4C566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A03733D-C6EF-4463-954E-718B2AEC2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26012E-2C5A-4749-A2E6-609682EC7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CF39D0-A7B5-4F51-87F5-179C9414C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305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866C0-A1C0-4F4F-B218-893E6EDB9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FF2286F-890C-4220-ABAB-FDD82600DE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868DCAA-7002-400B-B2BC-92C2D92F9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DDC8DF-FF88-4C67-B497-1A44EE5A8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6BCAF38-F071-4CCF-8318-04E1A959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BCCD6F6-97C7-4880-B409-10F59B94F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60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9789-279B-4FCC-BFAC-809C99FCF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1E77631-2730-42ED-BEF4-00A234DAC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C9C8EE-6D79-4C04-BEFF-1D6E538E4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82A7DDF-B567-42F2-8CF2-E42B8B0E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A2A568-6A35-4723-9136-9AA22834F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497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1EC2801-5972-41B3-9055-A3C7E8984F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DB2878F-1F23-4638-84BE-EF03C85B0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409707-2794-449C-BB42-F080E8252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994688-D039-44FA-B7EE-3C3BD91ED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E619EF-12C0-446D-AF03-E1F02CE7B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01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EEE7FA6-D7D4-4E3C-93EF-113BF9009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B51589-A245-4BB0-92D8-7E79D9F57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0CF7BD-9A6B-4873-8786-14DCC4030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98CB1-FD70-4573-8894-8FFEF9CF2CA4}" type="datetimeFigureOut">
              <a:rPr lang="de-DE" smtClean="0"/>
              <a:t>19.11.2018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D54B-EE31-405E-A329-8659CD93B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4FF919-53C3-4F0D-A5E1-71D3BCB1F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58C6D-FEBF-46D5-9C0C-948DE0C426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40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BB92706-7214-4726-BC5E-30C24A6B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" y="673491"/>
            <a:ext cx="12180962" cy="5287209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13CC4379-736B-4EC8-B609-0A0F24A0ADCD}"/>
              </a:ext>
            </a:extLst>
          </p:cNvPr>
          <p:cNvSpPr/>
          <p:nvPr/>
        </p:nvSpPr>
        <p:spPr>
          <a:xfrm>
            <a:off x="3759191" y="4106193"/>
            <a:ext cx="1200150" cy="1504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ACF9B281-BC2D-48BE-9D3C-90A343142548}"/>
              </a:ext>
            </a:extLst>
          </p:cNvPr>
          <p:cNvGrpSpPr/>
          <p:nvPr/>
        </p:nvGrpSpPr>
        <p:grpSpPr>
          <a:xfrm>
            <a:off x="3549915" y="4959562"/>
            <a:ext cx="418570" cy="545306"/>
            <a:chOff x="3511821" y="4821007"/>
            <a:chExt cx="418570" cy="545306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2D81376A-CC0F-4A30-8DC3-9D65F5FAB15B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6" y="5366313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CFC6C4B3-0E0A-4189-8EFC-028159B323AA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6" y="5303365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9D9C5B89-2BB4-4781-BD79-4AEB7831A0E3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6" y="5228201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5B34A579-8ED2-48F9-A065-DEDBB37F01BE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5" y="5163907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DC168BEA-060B-4495-A22E-D18C206EECBF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4" y="5090088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D75E7311-9C80-4BDD-972F-0EEB36575D54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4" y="5025794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16BDCD47-EB3E-45AC-B102-DAAD47633496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3" y="4963882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0E957F14-80B1-4A91-9A8D-6FFE33590790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2" y="4892445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BE32DE02-4561-41CC-BAF8-D91AEBE183E3}"/>
                </a:ext>
              </a:extLst>
            </p:cNvPr>
            <p:cNvCxnSpPr>
              <a:cxnSpLocks/>
            </p:cNvCxnSpPr>
            <p:nvPr/>
          </p:nvCxnSpPr>
          <p:spPr>
            <a:xfrm>
              <a:off x="3511821" y="4821007"/>
              <a:ext cx="41856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9EE659BE-A02B-4528-AB2A-A1B772A10452}"/>
              </a:ext>
            </a:extLst>
          </p:cNvPr>
          <p:cNvSpPr txBox="1"/>
          <p:nvPr/>
        </p:nvSpPr>
        <p:spPr>
          <a:xfrm>
            <a:off x="3911698" y="5411081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Data 1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BAC954E-4630-4D6A-8A58-CC58BEE64BC4}"/>
              </a:ext>
            </a:extLst>
          </p:cNvPr>
          <p:cNvSpPr txBox="1"/>
          <p:nvPr/>
        </p:nvSpPr>
        <p:spPr>
          <a:xfrm>
            <a:off x="3911699" y="5335754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Data 2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3755F58-F266-46FE-8AA6-F276EF6D89AE}"/>
              </a:ext>
            </a:extLst>
          </p:cNvPr>
          <p:cNvSpPr txBox="1"/>
          <p:nvPr/>
        </p:nvSpPr>
        <p:spPr>
          <a:xfrm>
            <a:off x="3911692" y="5269337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Data 3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EB5E4C5-96D7-4002-9AD3-E9CB5B1C44D3}"/>
              </a:ext>
            </a:extLst>
          </p:cNvPr>
          <p:cNvSpPr txBox="1"/>
          <p:nvPr/>
        </p:nvSpPr>
        <p:spPr>
          <a:xfrm>
            <a:off x="3911697" y="5194972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Data 4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0EA9C8C-3B42-4B60-9A3A-6A5E47F40055}"/>
              </a:ext>
            </a:extLst>
          </p:cNvPr>
          <p:cNvSpPr txBox="1"/>
          <p:nvPr/>
        </p:nvSpPr>
        <p:spPr>
          <a:xfrm>
            <a:off x="3911692" y="5124323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Data 5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139D329F-FD16-4C68-8519-4D0EBC1D5FDA}"/>
              </a:ext>
            </a:extLst>
          </p:cNvPr>
          <p:cNvSpPr txBox="1"/>
          <p:nvPr/>
        </p:nvSpPr>
        <p:spPr>
          <a:xfrm>
            <a:off x="3911695" y="5052708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Data 6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BE0E413B-E779-4FA2-9E02-AD9C78E084B3}"/>
              </a:ext>
            </a:extLst>
          </p:cNvPr>
          <p:cNvSpPr txBox="1"/>
          <p:nvPr/>
        </p:nvSpPr>
        <p:spPr>
          <a:xfrm>
            <a:off x="3911694" y="4986979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Data 7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4506654-C3CC-49EF-BF1F-AE73BC41F236}"/>
              </a:ext>
            </a:extLst>
          </p:cNvPr>
          <p:cNvSpPr txBox="1"/>
          <p:nvPr/>
        </p:nvSpPr>
        <p:spPr>
          <a:xfrm>
            <a:off x="3911694" y="4917215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Data 8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829E2FA1-3AB4-48A3-90AC-945FBFCB2849}"/>
              </a:ext>
            </a:extLst>
          </p:cNvPr>
          <p:cNvSpPr txBox="1"/>
          <p:nvPr/>
        </p:nvSpPr>
        <p:spPr>
          <a:xfrm>
            <a:off x="3911692" y="4845893"/>
            <a:ext cx="447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Clock</a:t>
            </a:r>
          </a:p>
          <a:p>
            <a:endParaRPr lang="de-DE" sz="700" dirty="0">
              <a:solidFill>
                <a:schemeClr val="bg1"/>
              </a:solidFill>
            </a:endParaRPr>
          </a:p>
        </p:txBody>
      </p: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357ECFEA-BA5D-47A5-A278-FA74A31C5611}"/>
              </a:ext>
            </a:extLst>
          </p:cNvPr>
          <p:cNvCxnSpPr>
            <a:cxnSpLocks/>
          </p:cNvCxnSpPr>
          <p:nvPr/>
        </p:nvCxnSpPr>
        <p:spPr>
          <a:xfrm>
            <a:off x="3546738" y="4716675"/>
            <a:ext cx="4185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8F931297-C070-453F-A97D-6AAC62D050F4}"/>
              </a:ext>
            </a:extLst>
          </p:cNvPr>
          <p:cNvCxnSpPr>
            <a:cxnSpLocks/>
          </p:cNvCxnSpPr>
          <p:nvPr/>
        </p:nvCxnSpPr>
        <p:spPr>
          <a:xfrm>
            <a:off x="3546737" y="4640990"/>
            <a:ext cx="41856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6AEC8532-1557-49C8-8AD2-3DD180BC68DA}"/>
              </a:ext>
            </a:extLst>
          </p:cNvPr>
          <p:cNvCxnSpPr>
            <a:cxnSpLocks/>
          </p:cNvCxnSpPr>
          <p:nvPr/>
        </p:nvCxnSpPr>
        <p:spPr>
          <a:xfrm>
            <a:off x="3657489" y="4557050"/>
            <a:ext cx="30781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02B7B3C7-6BEA-4549-8144-0AD9E0F9961E}"/>
              </a:ext>
            </a:extLst>
          </p:cNvPr>
          <p:cNvSpPr txBox="1"/>
          <p:nvPr/>
        </p:nvSpPr>
        <p:spPr>
          <a:xfrm>
            <a:off x="3911691" y="4610119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VCC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D4E25590-A354-4FCF-80E5-11FD90E43781}"/>
              </a:ext>
            </a:extLst>
          </p:cNvPr>
          <p:cNvSpPr txBox="1"/>
          <p:nvPr/>
        </p:nvSpPr>
        <p:spPr>
          <a:xfrm>
            <a:off x="3897974" y="4533538"/>
            <a:ext cx="447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98DADE70-3AAD-4D1A-878C-C1F8B78E82A3}"/>
              </a:ext>
            </a:extLst>
          </p:cNvPr>
          <p:cNvSpPr txBox="1"/>
          <p:nvPr/>
        </p:nvSpPr>
        <p:spPr>
          <a:xfrm>
            <a:off x="3897974" y="4449541"/>
            <a:ext cx="5388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 err="1">
                <a:solidFill>
                  <a:schemeClr val="bg1"/>
                </a:solidFill>
              </a:rPr>
              <a:t>LED_Data</a:t>
            </a:r>
            <a:endParaRPr lang="de-DE" sz="700" dirty="0">
              <a:solidFill>
                <a:schemeClr val="bg1"/>
              </a:solidFill>
            </a:endParaRPr>
          </a:p>
        </p:txBody>
      </p:sp>
      <p:cxnSp>
        <p:nvCxnSpPr>
          <p:cNvPr id="42" name="Verbinder: gewinkelt 41">
            <a:extLst>
              <a:ext uri="{FF2B5EF4-FFF2-40B4-BE49-F238E27FC236}">
                <a16:creationId xmlns:a16="http://schemas.microsoft.com/office/drawing/2014/main" id="{2534D45E-7E16-423D-9B53-B5B06561A424}"/>
              </a:ext>
            </a:extLst>
          </p:cNvPr>
          <p:cNvCxnSpPr>
            <a:cxnSpLocks/>
          </p:cNvCxnSpPr>
          <p:nvPr/>
        </p:nvCxnSpPr>
        <p:spPr>
          <a:xfrm rot="10800000">
            <a:off x="2863897" y="4858664"/>
            <a:ext cx="699268" cy="647210"/>
          </a:xfrm>
          <a:prstGeom prst="bentConnector3">
            <a:avLst>
              <a:gd name="adj1" fmla="val 75881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Verbinder: gewinkelt 46">
            <a:extLst>
              <a:ext uri="{FF2B5EF4-FFF2-40B4-BE49-F238E27FC236}">
                <a16:creationId xmlns:a16="http://schemas.microsoft.com/office/drawing/2014/main" id="{ED3361DD-3FB7-4E56-90C3-B4B4D74111B0}"/>
              </a:ext>
            </a:extLst>
          </p:cNvPr>
          <p:cNvCxnSpPr>
            <a:cxnSpLocks/>
          </p:cNvCxnSpPr>
          <p:nvPr/>
        </p:nvCxnSpPr>
        <p:spPr>
          <a:xfrm rot="10800000">
            <a:off x="2863905" y="4798283"/>
            <a:ext cx="731897" cy="645021"/>
          </a:xfrm>
          <a:prstGeom prst="bentConnector3">
            <a:avLst>
              <a:gd name="adj1" fmla="val 69196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Verbinder: gewinkelt 47">
            <a:extLst>
              <a:ext uri="{FF2B5EF4-FFF2-40B4-BE49-F238E27FC236}">
                <a16:creationId xmlns:a16="http://schemas.microsoft.com/office/drawing/2014/main" id="{247536CD-73D8-4B15-B192-311D462472F7}"/>
              </a:ext>
            </a:extLst>
          </p:cNvPr>
          <p:cNvCxnSpPr>
            <a:cxnSpLocks/>
          </p:cNvCxnSpPr>
          <p:nvPr/>
        </p:nvCxnSpPr>
        <p:spPr>
          <a:xfrm rot="10800000">
            <a:off x="2866651" y="4718205"/>
            <a:ext cx="790838" cy="647209"/>
          </a:xfrm>
          <a:prstGeom prst="bentConnector3">
            <a:avLst>
              <a:gd name="adj1" fmla="val 66662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Verbinder: gewinkelt 48">
            <a:extLst>
              <a:ext uri="{FF2B5EF4-FFF2-40B4-BE49-F238E27FC236}">
                <a16:creationId xmlns:a16="http://schemas.microsoft.com/office/drawing/2014/main" id="{AF162097-1929-4692-A83C-1B7CE1D601F4}"/>
              </a:ext>
            </a:extLst>
          </p:cNvPr>
          <p:cNvCxnSpPr>
            <a:cxnSpLocks/>
          </p:cNvCxnSpPr>
          <p:nvPr/>
        </p:nvCxnSpPr>
        <p:spPr>
          <a:xfrm rot="10800000">
            <a:off x="2889381" y="4647337"/>
            <a:ext cx="826284" cy="656512"/>
          </a:xfrm>
          <a:prstGeom prst="bentConnector3">
            <a:avLst>
              <a:gd name="adj1" fmla="val 65274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Verbinder: gewinkelt 49">
            <a:extLst>
              <a:ext uri="{FF2B5EF4-FFF2-40B4-BE49-F238E27FC236}">
                <a16:creationId xmlns:a16="http://schemas.microsoft.com/office/drawing/2014/main" id="{F3A3430E-295F-4A2A-89B0-C9C2299E0776}"/>
              </a:ext>
            </a:extLst>
          </p:cNvPr>
          <p:cNvCxnSpPr>
            <a:cxnSpLocks/>
          </p:cNvCxnSpPr>
          <p:nvPr/>
        </p:nvCxnSpPr>
        <p:spPr>
          <a:xfrm rot="10800000">
            <a:off x="2872745" y="4587890"/>
            <a:ext cx="892531" cy="647210"/>
          </a:xfrm>
          <a:prstGeom prst="bentConnector3">
            <a:avLst>
              <a:gd name="adj1" fmla="val 61205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Verbinder: gewinkelt 50">
            <a:extLst>
              <a:ext uri="{FF2B5EF4-FFF2-40B4-BE49-F238E27FC236}">
                <a16:creationId xmlns:a16="http://schemas.microsoft.com/office/drawing/2014/main" id="{9A71F1DF-30C8-49C1-B5F3-9941885627CA}"/>
              </a:ext>
            </a:extLst>
          </p:cNvPr>
          <p:cNvCxnSpPr>
            <a:cxnSpLocks/>
          </p:cNvCxnSpPr>
          <p:nvPr/>
        </p:nvCxnSpPr>
        <p:spPr>
          <a:xfrm rot="10800000">
            <a:off x="2889381" y="4510003"/>
            <a:ext cx="946061" cy="652203"/>
          </a:xfrm>
          <a:prstGeom prst="bentConnector3">
            <a:avLst>
              <a:gd name="adj1" fmla="val 59816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Verbinder: gewinkelt 51">
            <a:extLst>
              <a:ext uri="{FF2B5EF4-FFF2-40B4-BE49-F238E27FC236}">
                <a16:creationId xmlns:a16="http://schemas.microsoft.com/office/drawing/2014/main" id="{999D3271-E456-4FCB-955F-9EAF12316992}"/>
              </a:ext>
            </a:extLst>
          </p:cNvPr>
          <p:cNvCxnSpPr>
            <a:cxnSpLocks/>
          </p:cNvCxnSpPr>
          <p:nvPr/>
        </p:nvCxnSpPr>
        <p:spPr>
          <a:xfrm rot="10800000">
            <a:off x="2896256" y="4444158"/>
            <a:ext cx="1028683" cy="662308"/>
          </a:xfrm>
          <a:prstGeom prst="bentConnector3">
            <a:avLst>
              <a:gd name="adj1" fmla="val 59259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Verbinder: gewinkelt 62">
            <a:extLst>
              <a:ext uri="{FF2B5EF4-FFF2-40B4-BE49-F238E27FC236}">
                <a16:creationId xmlns:a16="http://schemas.microsoft.com/office/drawing/2014/main" id="{01C9D1E8-C7EC-44A2-9324-E27D296D8D9B}"/>
              </a:ext>
            </a:extLst>
          </p:cNvPr>
          <p:cNvCxnSpPr>
            <a:cxnSpLocks/>
          </p:cNvCxnSpPr>
          <p:nvPr/>
        </p:nvCxnSpPr>
        <p:spPr>
          <a:xfrm rot="10800000">
            <a:off x="2904269" y="4386359"/>
            <a:ext cx="916285" cy="644643"/>
          </a:xfrm>
          <a:prstGeom prst="bentConnector3">
            <a:avLst>
              <a:gd name="adj1" fmla="val 50000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Verbinder: gewinkelt 63">
            <a:extLst>
              <a:ext uri="{FF2B5EF4-FFF2-40B4-BE49-F238E27FC236}">
                <a16:creationId xmlns:a16="http://schemas.microsoft.com/office/drawing/2014/main" id="{A15EE224-54D0-4B46-87E0-A39406DE7BC7}"/>
              </a:ext>
            </a:extLst>
          </p:cNvPr>
          <p:cNvCxnSpPr>
            <a:cxnSpLocks/>
          </p:cNvCxnSpPr>
          <p:nvPr/>
        </p:nvCxnSpPr>
        <p:spPr>
          <a:xfrm rot="10800000">
            <a:off x="2904271" y="4332270"/>
            <a:ext cx="1016123" cy="634368"/>
          </a:xfrm>
          <a:prstGeom prst="bentConnector3">
            <a:avLst>
              <a:gd name="adj1" fmla="val 50000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mit Pfeil 85">
            <a:extLst>
              <a:ext uri="{FF2B5EF4-FFF2-40B4-BE49-F238E27FC236}">
                <a16:creationId xmlns:a16="http://schemas.microsoft.com/office/drawing/2014/main" id="{BFE95958-0887-4822-A852-EE1520A02076}"/>
              </a:ext>
            </a:extLst>
          </p:cNvPr>
          <p:cNvCxnSpPr>
            <a:cxnSpLocks/>
          </p:cNvCxnSpPr>
          <p:nvPr/>
        </p:nvCxnSpPr>
        <p:spPr>
          <a:xfrm flipV="1">
            <a:off x="2674486" y="3260091"/>
            <a:ext cx="1" cy="98198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Verbinder: gewinkelt 102">
            <a:extLst>
              <a:ext uri="{FF2B5EF4-FFF2-40B4-BE49-F238E27FC236}">
                <a16:creationId xmlns:a16="http://schemas.microsoft.com/office/drawing/2014/main" id="{A721A766-A979-49B0-992C-2EFA2D7D78A3}"/>
              </a:ext>
            </a:extLst>
          </p:cNvPr>
          <p:cNvCxnSpPr>
            <a:cxnSpLocks/>
          </p:cNvCxnSpPr>
          <p:nvPr/>
        </p:nvCxnSpPr>
        <p:spPr>
          <a:xfrm rot="10800000">
            <a:off x="2889377" y="4242080"/>
            <a:ext cx="838914" cy="471480"/>
          </a:xfrm>
          <a:prstGeom prst="bentConnector3">
            <a:avLst>
              <a:gd name="adj1" fmla="val 2842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Verbinder: gewinkelt 110">
            <a:extLst>
              <a:ext uri="{FF2B5EF4-FFF2-40B4-BE49-F238E27FC236}">
                <a16:creationId xmlns:a16="http://schemas.microsoft.com/office/drawing/2014/main" id="{E2AE5F07-D5FA-497E-9370-1EC60B10E710}"/>
              </a:ext>
            </a:extLst>
          </p:cNvPr>
          <p:cNvCxnSpPr>
            <a:cxnSpLocks/>
          </p:cNvCxnSpPr>
          <p:nvPr/>
        </p:nvCxnSpPr>
        <p:spPr>
          <a:xfrm rot="10800000">
            <a:off x="2904266" y="4173642"/>
            <a:ext cx="881192" cy="463758"/>
          </a:xfrm>
          <a:prstGeom prst="bentConnector3">
            <a:avLst>
              <a:gd name="adj1" fmla="val 2513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Verbinder: gewinkelt 111">
            <a:extLst>
              <a:ext uri="{FF2B5EF4-FFF2-40B4-BE49-F238E27FC236}">
                <a16:creationId xmlns:a16="http://schemas.microsoft.com/office/drawing/2014/main" id="{F01E5AC0-B70D-4B25-8200-754514152A78}"/>
              </a:ext>
            </a:extLst>
          </p:cNvPr>
          <p:cNvCxnSpPr>
            <a:cxnSpLocks/>
          </p:cNvCxnSpPr>
          <p:nvPr/>
        </p:nvCxnSpPr>
        <p:spPr>
          <a:xfrm rot="10800000">
            <a:off x="2912731" y="4101073"/>
            <a:ext cx="987412" cy="457864"/>
          </a:xfrm>
          <a:prstGeom prst="bentConnector3">
            <a:avLst>
              <a:gd name="adj1" fmla="val 25402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Ellipse 119">
            <a:extLst>
              <a:ext uri="{FF2B5EF4-FFF2-40B4-BE49-F238E27FC236}">
                <a16:creationId xmlns:a16="http://schemas.microsoft.com/office/drawing/2014/main" id="{C11D39FB-1D17-4958-B770-B6AD71737FB2}"/>
              </a:ext>
            </a:extLst>
          </p:cNvPr>
          <p:cNvSpPr/>
          <p:nvPr/>
        </p:nvSpPr>
        <p:spPr>
          <a:xfrm>
            <a:off x="2761437" y="4310613"/>
            <a:ext cx="372795" cy="499705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1" name="Ellipse 120">
            <a:extLst>
              <a:ext uri="{FF2B5EF4-FFF2-40B4-BE49-F238E27FC236}">
                <a16:creationId xmlns:a16="http://schemas.microsoft.com/office/drawing/2014/main" id="{E26F2C24-4DB0-4064-A7DF-781BA7FEE8E9}"/>
              </a:ext>
            </a:extLst>
          </p:cNvPr>
          <p:cNvSpPr/>
          <p:nvPr/>
        </p:nvSpPr>
        <p:spPr>
          <a:xfrm rot="5400000">
            <a:off x="2597681" y="2251491"/>
            <a:ext cx="153611" cy="173901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3" name="Gerade Verbindung mit Pfeil 122">
            <a:extLst>
              <a:ext uri="{FF2B5EF4-FFF2-40B4-BE49-F238E27FC236}">
                <a16:creationId xmlns:a16="http://schemas.microsoft.com/office/drawing/2014/main" id="{8F5EB64A-F08C-4284-919D-7C6701A9BAE9}"/>
              </a:ext>
            </a:extLst>
          </p:cNvPr>
          <p:cNvCxnSpPr/>
          <p:nvPr/>
        </p:nvCxnSpPr>
        <p:spPr>
          <a:xfrm>
            <a:off x="1428750" y="2261636"/>
            <a:ext cx="1122760" cy="768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4" name="Gerade Verbindung mit Pfeil 123">
            <a:extLst>
              <a:ext uri="{FF2B5EF4-FFF2-40B4-BE49-F238E27FC236}">
                <a16:creationId xmlns:a16="http://schemas.microsoft.com/office/drawing/2014/main" id="{0E756172-04D4-4FB1-9BD0-5ED2D66D6BA6}"/>
              </a:ext>
            </a:extLst>
          </p:cNvPr>
          <p:cNvCxnSpPr/>
          <p:nvPr/>
        </p:nvCxnSpPr>
        <p:spPr>
          <a:xfrm>
            <a:off x="1605128" y="4502932"/>
            <a:ext cx="1122760" cy="768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5" name="Textfeld 124">
            <a:extLst>
              <a:ext uri="{FF2B5EF4-FFF2-40B4-BE49-F238E27FC236}">
                <a16:creationId xmlns:a16="http://schemas.microsoft.com/office/drawing/2014/main" id="{2054C308-9108-405C-85F5-94570AA4F2BD}"/>
              </a:ext>
            </a:extLst>
          </p:cNvPr>
          <p:cNvSpPr txBox="1"/>
          <p:nvPr/>
        </p:nvSpPr>
        <p:spPr>
          <a:xfrm>
            <a:off x="796345" y="4359814"/>
            <a:ext cx="22172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Bohrung für </a:t>
            </a:r>
          </a:p>
          <a:p>
            <a:r>
              <a:rPr lang="de-DE" sz="1050" dirty="0"/>
              <a:t>Kabeldurchführung</a:t>
            </a:r>
          </a:p>
        </p:txBody>
      </p:sp>
      <p:sp>
        <p:nvSpPr>
          <p:cNvPr id="126" name="Textfeld 125">
            <a:extLst>
              <a:ext uri="{FF2B5EF4-FFF2-40B4-BE49-F238E27FC236}">
                <a16:creationId xmlns:a16="http://schemas.microsoft.com/office/drawing/2014/main" id="{89D6B43D-480B-4BBF-A1FE-F765F1686D8E}"/>
              </a:ext>
            </a:extLst>
          </p:cNvPr>
          <p:cNvSpPr txBox="1"/>
          <p:nvPr/>
        </p:nvSpPr>
        <p:spPr>
          <a:xfrm>
            <a:off x="646636" y="2082688"/>
            <a:ext cx="12449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Bohrung für </a:t>
            </a:r>
          </a:p>
          <a:p>
            <a:r>
              <a:rPr lang="de-DE" sz="1050" dirty="0"/>
              <a:t>Kabeldurchführung</a:t>
            </a:r>
          </a:p>
        </p:txBody>
      </p:sp>
      <p:grpSp>
        <p:nvGrpSpPr>
          <p:cNvPr id="140" name="Gruppieren 139">
            <a:extLst>
              <a:ext uri="{FF2B5EF4-FFF2-40B4-BE49-F238E27FC236}">
                <a16:creationId xmlns:a16="http://schemas.microsoft.com/office/drawing/2014/main" id="{731B87CB-CA4C-4990-BB7F-950CE2261736}"/>
              </a:ext>
            </a:extLst>
          </p:cNvPr>
          <p:cNvGrpSpPr/>
          <p:nvPr/>
        </p:nvGrpSpPr>
        <p:grpSpPr>
          <a:xfrm>
            <a:off x="2403797" y="1661508"/>
            <a:ext cx="468947" cy="606892"/>
            <a:chOff x="2342119" y="1654744"/>
            <a:chExt cx="468947" cy="606892"/>
          </a:xfrm>
        </p:grpSpPr>
        <p:cxnSp>
          <p:nvCxnSpPr>
            <p:cNvPr id="127" name="Gerader Verbinder 126">
              <a:extLst>
                <a:ext uri="{FF2B5EF4-FFF2-40B4-BE49-F238E27FC236}">
                  <a16:creationId xmlns:a16="http://schemas.microsoft.com/office/drawing/2014/main" id="{7B6D00C5-391C-4DF4-8811-4F1D925E1D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2119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r Verbinder 128">
              <a:extLst>
                <a:ext uri="{FF2B5EF4-FFF2-40B4-BE49-F238E27FC236}">
                  <a16:creationId xmlns:a16="http://schemas.microsoft.com/office/drawing/2014/main" id="{3DF53212-F782-4516-9717-51D21ED03D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84099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r Verbinder 129">
              <a:extLst>
                <a:ext uri="{FF2B5EF4-FFF2-40B4-BE49-F238E27FC236}">
                  <a16:creationId xmlns:a16="http://schemas.microsoft.com/office/drawing/2014/main" id="{17F06D89-CDC5-4879-B307-C7F4A09CF4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3568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r Verbinder 130">
              <a:extLst>
                <a:ext uri="{FF2B5EF4-FFF2-40B4-BE49-F238E27FC236}">
                  <a16:creationId xmlns:a16="http://schemas.microsoft.com/office/drawing/2014/main" id="{6C469DB7-79B8-4814-BD23-8D313C4D62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0707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r Verbinder 131">
              <a:extLst>
                <a:ext uri="{FF2B5EF4-FFF2-40B4-BE49-F238E27FC236}">
                  <a16:creationId xmlns:a16="http://schemas.microsoft.com/office/drawing/2014/main" id="{7F87404A-8683-45F8-BA06-1DC800AF7D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23081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r Verbinder 132">
              <a:extLst>
                <a:ext uri="{FF2B5EF4-FFF2-40B4-BE49-F238E27FC236}">
                  <a16:creationId xmlns:a16="http://schemas.microsoft.com/office/drawing/2014/main" id="{8F77B7C4-8D73-4017-9035-9E88674B98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51510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r Verbinder 133">
              <a:extLst>
                <a:ext uri="{FF2B5EF4-FFF2-40B4-BE49-F238E27FC236}">
                  <a16:creationId xmlns:a16="http://schemas.microsoft.com/office/drawing/2014/main" id="{701E3338-E69E-45A8-9336-60C05032A8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7536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r Verbinder 134">
              <a:extLst>
                <a:ext uri="{FF2B5EF4-FFF2-40B4-BE49-F238E27FC236}">
                  <a16:creationId xmlns:a16="http://schemas.microsoft.com/office/drawing/2014/main" id="{53E5791D-4BFB-4025-976B-0CADB780B7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5329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r Verbinder 135">
              <a:extLst>
                <a:ext uri="{FF2B5EF4-FFF2-40B4-BE49-F238E27FC236}">
                  <a16:creationId xmlns:a16="http://schemas.microsoft.com/office/drawing/2014/main" id="{299FA884-54B1-41C1-88E3-9DFFAE02F0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4486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r Verbinder 136">
              <a:extLst>
                <a:ext uri="{FF2B5EF4-FFF2-40B4-BE49-F238E27FC236}">
                  <a16:creationId xmlns:a16="http://schemas.microsoft.com/office/drawing/2014/main" id="{8AF7BF41-E492-40B0-8758-908AF09014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12410" y="1654744"/>
              <a:ext cx="0" cy="6068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r Verbinder 137">
              <a:extLst>
                <a:ext uri="{FF2B5EF4-FFF2-40B4-BE49-F238E27FC236}">
                  <a16:creationId xmlns:a16="http://schemas.microsoft.com/office/drawing/2014/main" id="{9199FC86-DBE5-4687-B6C7-8AA086C94C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61437" y="1654744"/>
              <a:ext cx="0" cy="6068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r Verbinder 138">
              <a:extLst>
                <a:ext uri="{FF2B5EF4-FFF2-40B4-BE49-F238E27FC236}">
                  <a16:creationId xmlns:a16="http://schemas.microsoft.com/office/drawing/2014/main" id="{793661DB-0B4D-449C-8718-0F72BD0FA3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11066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feld 140">
            <a:extLst>
              <a:ext uri="{FF2B5EF4-FFF2-40B4-BE49-F238E27FC236}">
                <a16:creationId xmlns:a16="http://schemas.microsoft.com/office/drawing/2014/main" id="{77AA094E-17BB-46E1-90D9-1B4885FA377E}"/>
              </a:ext>
            </a:extLst>
          </p:cNvPr>
          <p:cNvSpPr txBox="1"/>
          <p:nvPr/>
        </p:nvSpPr>
        <p:spPr>
          <a:xfrm>
            <a:off x="4064611" y="2300038"/>
            <a:ext cx="4703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Ansicht CM-</a:t>
            </a:r>
            <a:r>
              <a:rPr lang="de-DE" sz="2800" dirty="0" err="1">
                <a:solidFill>
                  <a:schemeClr val="bg1"/>
                </a:solidFill>
              </a:rPr>
              <a:t>IoT</a:t>
            </a:r>
            <a:r>
              <a:rPr lang="de-DE" sz="2800" dirty="0">
                <a:solidFill>
                  <a:schemeClr val="bg1"/>
                </a:solidFill>
              </a:rPr>
              <a:t> von hinten</a:t>
            </a:r>
          </a:p>
        </p:txBody>
      </p:sp>
      <p:sp>
        <p:nvSpPr>
          <p:cNvPr id="142" name="Textfeld 141">
            <a:extLst>
              <a:ext uri="{FF2B5EF4-FFF2-40B4-BE49-F238E27FC236}">
                <a16:creationId xmlns:a16="http://schemas.microsoft.com/office/drawing/2014/main" id="{56A26F70-55DD-455F-98E5-12860DD32218}"/>
              </a:ext>
            </a:extLst>
          </p:cNvPr>
          <p:cNvSpPr txBox="1"/>
          <p:nvPr/>
        </p:nvSpPr>
        <p:spPr>
          <a:xfrm>
            <a:off x="1891553" y="1314468"/>
            <a:ext cx="1514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Insgesamt 12 Adern</a:t>
            </a:r>
          </a:p>
        </p:txBody>
      </p:sp>
    </p:spTree>
    <p:extLst>
      <p:ext uri="{BB962C8B-B14F-4D97-AF65-F5344CB8AC3E}">
        <p14:creationId xmlns:p14="http://schemas.microsoft.com/office/powerpoint/2010/main" val="2210140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93F5268-94CC-4F3D-98B6-BFEB3480F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29119"/>
            <a:ext cx="12192001" cy="429577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5D730BD8-A267-4FC2-97A3-9D180B4DAED9}"/>
              </a:ext>
            </a:extLst>
          </p:cNvPr>
          <p:cNvSpPr/>
          <p:nvPr/>
        </p:nvSpPr>
        <p:spPr>
          <a:xfrm rot="5400000">
            <a:off x="2745889" y="3350357"/>
            <a:ext cx="236550" cy="253295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378F61C6-E072-40F8-9E09-B736F1B14673}"/>
              </a:ext>
            </a:extLst>
          </p:cNvPr>
          <p:cNvCxnSpPr>
            <a:cxnSpLocks/>
            <a:stCxn id="6" idx="3"/>
            <a:endCxn id="4" idx="4"/>
          </p:cNvCxnSpPr>
          <p:nvPr/>
        </p:nvCxnSpPr>
        <p:spPr>
          <a:xfrm flipV="1">
            <a:off x="2248194" y="3477005"/>
            <a:ext cx="489323" cy="10026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7CFF45B7-842B-4D83-8F08-A7F8EC96B520}"/>
              </a:ext>
            </a:extLst>
          </p:cNvPr>
          <p:cNvSpPr txBox="1"/>
          <p:nvPr/>
        </p:nvSpPr>
        <p:spPr>
          <a:xfrm>
            <a:off x="1003279" y="4271879"/>
            <a:ext cx="12449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Bohrung für </a:t>
            </a:r>
          </a:p>
          <a:p>
            <a:r>
              <a:rPr lang="de-DE" sz="1050" dirty="0"/>
              <a:t>Kabeldurchführung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3DE7DB-B636-4FDF-BC27-498BD33C25EA}"/>
              </a:ext>
            </a:extLst>
          </p:cNvPr>
          <p:cNvSpPr/>
          <p:nvPr/>
        </p:nvSpPr>
        <p:spPr>
          <a:xfrm rot="5400000">
            <a:off x="2726839" y="3709927"/>
            <a:ext cx="236550" cy="253295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07773C80-4740-4DEC-9452-E7C8C2B5E495}"/>
              </a:ext>
            </a:extLst>
          </p:cNvPr>
          <p:cNvCxnSpPr>
            <a:cxnSpLocks/>
            <a:stCxn id="6" idx="3"/>
            <a:endCxn id="8" idx="4"/>
          </p:cNvCxnSpPr>
          <p:nvPr/>
        </p:nvCxnSpPr>
        <p:spPr>
          <a:xfrm flipV="1">
            <a:off x="2248194" y="3836575"/>
            <a:ext cx="470273" cy="6430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58FC6A1C-EC76-4B2A-A788-74B572B8B129}"/>
              </a:ext>
            </a:extLst>
          </p:cNvPr>
          <p:cNvSpPr/>
          <p:nvPr/>
        </p:nvSpPr>
        <p:spPr>
          <a:xfrm rot="159246">
            <a:off x="3461112" y="2997160"/>
            <a:ext cx="723600" cy="72313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Zellen-platine 3</a:t>
            </a:r>
          </a:p>
        </p:txBody>
      </p:sp>
      <p:sp>
        <p:nvSpPr>
          <p:cNvPr id="21" name="Titel 20">
            <a:extLst>
              <a:ext uri="{FF2B5EF4-FFF2-40B4-BE49-F238E27FC236}">
                <a16:creationId xmlns:a16="http://schemas.microsoft.com/office/drawing/2014/main" id="{BF273AE8-1CDC-48ED-A967-507DDCBC7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348292"/>
            <a:ext cx="10515600" cy="965401"/>
          </a:xfrm>
        </p:spPr>
        <p:txBody>
          <a:bodyPr/>
          <a:lstStyle/>
          <a:p>
            <a:r>
              <a:rPr lang="de-DE" dirty="0"/>
              <a:t>Anordnung der </a:t>
            </a:r>
            <a:r>
              <a:rPr lang="de-DE" dirty="0" err="1"/>
              <a:t>Wägezellen</a:t>
            </a:r>
            <a:r>
              <a:rPr lang="de-DE" dirty="0"/>
              <a:t>-Treiber-Platinen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C97CD3D-2063-41BA-BDDB-88F77CD91598}"/>
              </a:ext>
            </a:extLst>
          </p:cNvPr>
          <p:cNvGrpSpPr/>
          <p:nvPr/>
        </p:nvGrpSpPr>
        <p:grpSpPr>
          <a:xfrm>
            <a:off x="2620166" y="2867099"/>
            <a:ext cx="468947" cy="606892"/>
            <a:chOff x="2342119" y="1654744"/>
            <a:chExt cx="468947" cy="606892"/>
          </a:xfrm>
        </p:grpSpPr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1932290E-9289-4D3D-9F98-56793ABE2B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2119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5D65ACFE-DE9C-4581-A0CA-FE714E1B55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84099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D0A4C3AB-AA31-452F-A373-A0145E0079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3568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874BE2C1-BC3F-4FAE-9D4B-2C96444556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0707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8961EE66-7FB9-4B5B-874C-EB69D458C9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23081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504D947F-8A4B-4C07-B3E0-DD0F5421A5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51510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0AA7A20F-D2C9-4AA6-B5BB-8D06FDB8F6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7536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345855C1-AB61-47FC-B9F0-927F3461C0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5329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F1729D30-3B87-413D-8ED9-06E2BBC9F3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4486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r Verbinder 32">
              <a:extLst>
                <a:ext uri="{FF2B5EF4-FFF2-40B4-BE49-F238E27FC236}">
                  <a16:creationId xmlns:a16="http://schemas.microsoft.com/office/drawing/2014/main" id="{C2AAE460-ECAB-4734-8E2F-E7FAFF7EF3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12410" y="1654744"/>
              <a:ext cx="0" cy="6068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48777AF9-50A1-4B19-98A4-8C3858F98F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61437" y="1654744"/>
              <a:ext cx="0" cy="6068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5EBB8747-0C51-414D-9B5E-045C3D17CE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11066" y="1654744"/>
              <a:ext cx="0" cy="6068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hteck 35">
            <a:extLst>
              <a:ext uri="{FF2B5EF4-FFF2-40B4-BE49-F238E27FC236}">
                <a16:creationId xmlns:a16="http://schemas.microsoft.com/office/drawing/2014/main" id="{4FF10B41-0782-4ECB-99B2-E4B8AAF6D8E3}"/>
              </a:ext>
            </a:extLst>
          </p:cNvPr>
          <p:cNvSpPr/>
          <p:nvPr/>
        </p:nvSpPr>
        <p:spPr>
          <a:xfrm rot="159246">
            <a:off x="4809331" y="3112421"/>
            <a:ext cx="723600" cy="72313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Zellen-platine 4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A5BB3DDA-86BB-4489-99D7-9E5C3A0EF344}"/>
              </a:ext>
            </a:extLst>
          </p:cNvPr>
          <p:cNvSpPr/>
          <p:nvPr/>
        </p:nvSpPr>
        <p:spPr>
          <a:xfrm rot="159246">
            <a:off x="6714865" y="3186911"/>
            <a:ext cx="723600" cy="72313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Zellen-platine 5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A7A82096-4ED6-46FF-894A-795CC38B56BC}"/>
              </a:ext>
            </a:extLst>
          </p:cNvPr>
          <p:cNvSpPr/>
          <p:nvPr/>
        </p:nvSpPr>
        <p:spPr>
          <a:xfrm rot="159246">
            <a:off x="7952413" y="3244127"/>
            <a:ext cx="723600" cy="72313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Zellen-platine 6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A2DF15D-5335-4A73-B423-3434718726CA}"/>
              </a:ext>
            </a:extLst>
          </p:cNvPr>
          <p:cNvSpPr/>
          <p:nvPr/>
        </p:nvSpPr>
        <p:spPr>
          <a:xfrm rot="159246">
            <a:off x="1658593" y="2281922"/>
            <a:ext cx="723600" cy="72313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Zellen-platine 2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1A4C90DB-CC65-4C9E-B6A9-4AB6EE693332}"/>
              </a:ext>
            </a:extLst>
          </p:cNvPr>
          <p:cNvSpPr/>
          <p:nvPr/>
        </p:nvSpPr>
        <p:spPr>
          <a:xfrm rot="159246">
            <a:off x="671498" y="2907148"/>
            <a:ext cx="723600" cy="72313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>
                <a:solidFill>
                  <a:schemeClr val="bg1"/>
                </a:solidFill>
              </a:rPr>
              <a:t>Zellen-platine 1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84AEC93C-5870-4125-8DA4-779BC4B52BAD}"/>
              </a:ext>
            </a:extLst>
          </p:cNvPr>
          <p:cNvSpPr/>
          <p:nvPr/>
        </p:nvSpPr>
        <p:spPr>
          <a:xfrm rot="159246">
            <a:off x="10007872" y="2739800"/>
            <a:ext cx="723600" cy="72313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Zellen-platine 7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6AA70F77-E10A-4DCB-8BB2-DAAFC2B7C1C1}"/>
              </a:ext>
            </a:extLst>
          </p:cNvPr>
          <p:cNvSpPr/>
          <p:nvPr/>
        </p:nvSpPr>
        <p:spPr>
          <a:xfrm rot="159246">
            <a:off x="10856164" y="3510683"/>
            <a:ext cx="723600" cy="72313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Zellen-platine 8</a:t>
            </a:r>
          </a:p>
        </p:txBody>
      </p: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797A457C-9EE9-447F-9F20-0829E4DE7616}"/>
              </a:ext>
            </a:extLst>
          </p:cNvPr>
          <p:cNvCxnSpPr>
            <a:cxnSpLocks/>
          </p:cNvCxnSpPr>
          <p:nvPr/>
        </p:nvCxnSpPr>
        <p:spPr>
          <a:xfrm flipH="1" flipV="1">
            <a:off x="1352196" y="3425643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EF92365C-A6AF-48BD-B03C-3FCB3D886E2F}"/>
              </a:ext>
            </a:extLst>
          </p:cNvPr>
          <p:cNvCxnSpPr>
            <a:cxnSpLocks/>
          </p:cNvCxnSpPr>
          <p:nvPr/>
        </p:nvCxnSpPr>
        <p:spPr>
          <a:xfrm flipH="1">
            <a:off x="1352196" y="3381017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C4EE2A94-1F89-47B1-ADDF-103D4F9300D0}"/>
              </a:ext>
            </a:extLst>
          </p:cNvPr>
          <p:cNvCxnSpPr>
            <a:cxnSpLocks/>
          </p:cNvCxnSpPr>
          <p:nvPr/>
        </p:nvCxnSpPr>
        <p:spPr>
          <a:xfrm flipH="1">
            <a:off x="1352196" y="3333034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feld 54">
            <a:extLst>
              <a:ext uri="{FF2B5EF4-FFF2-40B4-BE49-F238E27FC236}">
                <a16:creationId xmlns:a16="http://schemas.microsoft.com/office/drawing/2014/main" id="{B1494CFD-66B3-4FD7-801A-77E8ECF35A45}"/>
              </a:ext>
            </a:extLst>
          </p:cNvPr>
          <p:cNvSpPr txBox="1"/>
          <p:nvPr/>
        </p:nvSpPr>
        <p:spPr>
          <a:xfrm>
            <a:off x="1551904" y="3207387"/>
            <a:ext cx="556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7F4BE9FD-F7BB-4C4A-8591-EF0446126AF7}"/>
              </a:ext>
            </a:extLst>
          </p:cNvPr>
          <p:cNvCxnSpPr>
            <a:cxnSpLocks/>
          </p:cNvCxnSpPr>
          <p:nvPr/>
        </p:nvCxnSpPr>
        <p:spPr>
          <a:xfrm flipH="1" flipV="1">
            <a:off x="2351377" y="2454395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A40FC9A8-66AD-4707-8935-67F40A386766}"/>
              </a:ext>
            </a:extLst>
          </p:cNvPr>
          <p:cNvCxnSpPr>
            <a:cxnSpLocks/>
          </p:cNvCxnSpPr>
          <p:nvPr/>
        </p:nvCxnSpPr>
        <p:spPr>
          <a:xfrm flipH="1">
            <a:off x="2351377" y="2409769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>
            <a:extLst>
              <a:ext uri="{FF2B5EF4-FFF2-40B4-BE49-F238E27FC236}">
                <a16:creationId xmlns:a16="http://schemas.microsoft.com/office/drawing/2014/main" id="{58A22D0D-7309-410E-8444-C281F8A10444}"/>
              </a:ext>
            </a:extLst>
          </p:cNvPr>
          <p:cNvCxnSpPr>
            <a:cxnSpLocks/>
          </p:cNvCxnSpPr>
          <p:nvPr/>
        </p:nvCxnSpPr>
        <p:spPr>
          <a:xfrm flipH="1">
            <a:off x="2351377" y="2361786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feld 58">
            <a:extLst>
              <a:ext uri="{FF2B5EF4-FFF2-40B4-BE49-F238E27FC236}">
                <a16:creationId xmlns:a16="http://schemas.microsoft.com/office/drawing/2014/main" id="{86364479-0DC8-4900-B8BA-3246CC8A9FA1}"/>
              </a:ext>
            </a:extLst>
          </p:cNvPr>
          <p:cNvSpPr txBox="1"/>
          <p:nvPr/>
        </p:nvSpPr>
        <p:spPr>
          <a:xfrm>
            <a:off x="2551085" y="2236139"/>
            <a:ext cx="556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5B0176FD-CCC7-43F6-858E-201EA76BAD88}"/>
              </a:ext>
            </a:extLst>
          </p:cNvPr>
          <p:cNvCxnSpPr>
            <a:cxnSpLocks/>
          </p:cNvCxnSpPr>
          <p:nvPr/>
        </p:nvCxnSpPr>
        <p:spPr>
          <a:xfrm flipH="1" flipV="1">
            <a:off x="4128159" y="3203432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20BFC6A5-E3E8-46A3-B490-77FEEAC0903A}"/>
              </a:ext>
            </a:extLst>
          </p:cNvPr>
          <p:cNvCxnSpPr>
            <a:cxnSpLocks/>
          </p:cNvCxnSpPr>
          <p:nvPr/>
        </p:nvCxnSpPr>
        <p:spPr>
          <a:xfrm flipH="1">
            <a:off x="4128159" y="3158806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184208A7-655C-4131-A703-258A67C75223}"/>
              </a:ext>
            </a:extLst>
          </p:cNvPr>
          <p:cNvCxnSpPr>
            <a:cxnSpLocks/>
          </p:cNvCxnSpPr>
          <p:nvPr/>
        </p:nvCxnSpPr>
        <p:spPr>
          <a:xfrm flipH="1">
            <a:off x="4128159" y="3110823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62">
            <a:extLst>
              <a:ext uri="{FF2B5EF4-FFF2-40B4-BE49-F238E27FC236}">
                <a16:creationId xmlns:a16="http://schemas.microsoft.com/office/drawing/2014/main" id="{D5E6261C-F357-4FFE-BC16-6317632F3985}"/>
              </a:ext>
            </a:extLst>
          </p:cNvPr>
          <p:cNvSpPr txBox="1"/>
          <p:nvPr/>
        </p:nvSpPr>
        <p:spPr>
          <a:xfrm>
            <a:off x="4327867" y="2985176"/>
            <a:ext cx="556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E0D84A5C-8E26-4B31-8A13-6FC588DB5D82}"/>
              </a:ext>
            </a:extLst>
          </p:cNvPr>
          <p:cNvCxnSpPr>
            <a:cxnSpLocks/>
          </p:cNvCxnSpPr>
          <p:nvPr/>
        </p:nvCxnSpPr>
        <p:spPr>
          <a:xfrm flipH="1" flipV="1">
            <a:off x="5499648" y="3329079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62C0DD1A-33FA-4828-8179-D7C43D724EA5}"/>
              </a:ext>
            </a:extLst>
          </p:cNvPr>
          <p:cNvCxnSpPr>
            <a:cxnSpLocks/>
          </p:cNvCxnSpPr>
          <p:nvPr/>
        </p:nvCxnSpPr>
        <p:spPr>
          <a:xfrm flipH="1">
            <a:off x="5499648" y="3284453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DB6C105A-14F1-4BAC-8BA5-8CC37F440F3E}"/>
              </a:ext>
            </a:extLst>
          </p:cNvPr>
          <p:cNvCxnSpPr>
            <a:cxnSpLocks/>
          </p:cNvCxnSpPr>
          <p:nvPr/>
        </p:nvCxnSpPr>
        <p:spPr>
          <a:xfrm flipH="1">
            <a:off x="5499648" y="3236470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feld 66">
            <a:extLst>
              <a:ext uri="{FF2B5EF4-FFF2-40B4-BE49-F238E27FC236}">
                <a16:creationId xmlns:a16="http://schemas.microsoft.com/office/drawing/2014/main" id="{0CF20635-4881-44AF-9048-BF81715248B6}"/>
              </a:ext>
            </a:extLst>
          </p:cNvPr>
          <p:cNvSpPr txBox="1"/>
          <p:nvPr/>
        </p:nvSpPr>
        <p:spPr>
          <a:xfrm>
            <a:off x="5676869" y="3060968"/>
            <a:ext cx="556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E4145EE9-BEA4-4DB0-A674-C4C19E718470}"/>
              </a:ext>
            </a:extLst>
          </p:cNvPr>
          <p:cNvCxnSpPr>
            <a:cxnSpLocks/>
          </p:cNvCxnSpPr>
          <p:nvPr/>
        </p:nvCxnSpPr>
        <p:spPr>
          <a:xfrm flipH="1" flipV="1">
            <a:off x="7400579" y="3398038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B4D997FD-57BF-4A8E-B684-3D3097CA4E24}"/>
              </a:ext>
            </a:extLst>
          </p:cNvPr>
          <p:cNvCxnSpPr>
            <a:cxnSpLocks/>
          </p:cNvCxnSpPr>
          <p:nvPr/>
        </p:nvCxnSpPr>
        <p:spPr>
          <a:xfrm flipH="1">
            <a:off x="7400579" y="3353412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4681048B-3DFE-4577-87A9-E19335D8FD3A}"/>
              </a:ext>
            </a:extLst>
          </p:cNvPr>
          <p:cNvCxnSpPr>
            <a:cxnSpLocks/>
          </p:cNvCxnSpPr>
          <p:nvPr/>
        </p:nvCxnSpPr>
        <p:spPr>
          <a:xfrm flipH="1">
            <a:off x="7400579" y="3305429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feld 74">
            <a:extLst>
              <a:ext uri="{FF2B5EF4-FFF2-40B4-BE49-F238E27FC236}">
                <a16:creationId xmlns:a16="http://schemas.microsoft.com/office/drawing/2014/main" id="{97AFECD6-6AD8-48C2-8C4F-7BD6A3615585}"/>
              </a:ext>
            </a:extLst>
          </p:cNvPr>
          <p:cNvSpPr txBox="1"/>
          <p:nvPr/>
        </p:nvSpPr>
        <p:spPr>
          <a:xfrm>
            <a:off x="7600287" y="3179782"/>
            <a:ext cx="556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AEAE665E-16C7-409A-88F9-9B6A15D4DB37}"/>
              </a:ext>
            </a:extLst>
          </p:cNvPr>
          <p:cNvCxnSpPr>
            <a:cxnSpLocks/>
          </p:cNvCxnSpPr>
          <p:nvPr/>
        </p:nvCxnSpPr>
        <p:spPr>
          <a:xfrm flipH="1" flipV="1">
            <a:off x="8631727" y="3449410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r Verbinder 76">
            <a:extLst>
              <a:ext uri="{FF2B5EF4-FFF2-40B4-BE49-F238E27FC236}">
                <a16:creationId xmlns:a16="http://schemas.microsoft.com/office/drawing/2014/main" id="{F9C6C492-8CC1-498F-8EE8-14A56150CA17}"/>
              </a:ext>
            </a:extLst>
          </p:cNvPr>
          <p:cNvCxnSpPr>
            <a:cxnSpLocks/>
          </p:cNvCxnSpPr>
          <p:nvPr/>
        </p:nvCxnSpPr>
        <p:spPr>
          <a:xfrm flipH="1">
            <a:off x="8631727" y="3404784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r Verbinder 77">
            <a:extLst>
              <a:ext uri="{FF2B5EF4-FFF2-40B4-BE49-F238E27FC236}">
                <a16:creationId xmlns:a16="http://schemas.microsoft.com/office/drawing/2014/main" id="{DF045647-9E3F-42C1-B067-A384D8E321D1}"/>
              </a:ext>
            </a:extLst>
          </p:cNvPr>
          <p:cNvCxnSpPr>
            <a:cxnSpLocks/>
          </p:cNvCxnSpPr>
          <p:nvPr/>
        </p:nvCxnSpPr>
        <p:spPr>
          <a:xfrm flipH="1">
            <a:off x="8631727" y="3356801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feld 78">
            <a:extLst>
              <a:ext uri="{FF2B5EF4-FFF2-40B4-BE49-F238E27FC236}">
                <a16:creationId xmlns:a16="http://schemas.microsoft.com/office/drawing/2014/main" id="{DD10FB53-F3B6-4E3D-96EF-55D1E125BFCA}"/>
              </a:ext>
            </a:extLst>
          </p:cNvPr>
          <p:cNvSpPr txBox="1"/>
          <p:nvPr/>
        </p:nvSpPr>
        <p:spPr>
          <a:xfrm>
            <a:off x="8831435" y="3231154"/>
            <a:ext cx="556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F9C6CE3A-D6EE-4564-A4C0-C703C299C089}"/>
              </a:ext>
            </a:extLst>
          </p:cNvPr>
          <p:cNvCxnSpPr>
            <a:cxnSpLocks/>
          </p:cNvCxnSpPr>
          <p:nvPr/>
        </p:nvCxnSpPr>
        <p:spPr>
          <a:xfrm flipH="1" flipV="1">
            <a:off x="10689293" y="2931274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FF71622-E165-421F-A116-5FF7199C7F5D}"/>
              </a:ext>
            </a:extLst>
          </p:cNvPr>
          <p:cNvCxnSpPr>
            <a:cxnSpLocks/>
          </p:cNvCxnSpPr>
          <p:nvPr/>
        </p:nvCxnSpPr>
        <p:spPr>
          <a:xfrm flipH="1">
            <a:off x="10689293" y="2886648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51FD887D-C07C-458A-885D-DBF4835A9C50}"/>
              </a:ext>
            </a:extLst>
          </p:cNvPr>
          <p:cNvCxnSpPr>
            <a:cxnSpLocks/>
          </p:cNvCxnSpPr>
          <p:nvPr/>
        </p:nvCxnSpPr>
        <p:spPr>
          <a:xfrm flipH="1">
            <a:off x="10689293" y="2838665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feld 82">
            <a:extLst>
              <a:ext uri="{FF2B5EF4-FFF2-40B4-BE49-F238E27FC236}">
                <a16:creationId xmlns:a16="http://schemas.microsoft.com/office/drawing/2014/main" id="{0D0E6921-07F9-461F-A5CA-75BD3CCD2981}"/>
              </a:ext>
            </a:extLst>
          </p:cNvPr>
          <p:cNvSpPr txBox="1"/>
          <p:nvPr/>
        </p:nvSpPr>
        <p:spPr>
          <a:xfrm>
            <a:off x="10889001" y="2713018"/>
            <a:ext cx="556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8CCDFFF5-C990-4791-8CAF-D95D09157229}"/>
              </a:ext>
            </a:extLst>
          </p:cNvPr>
          <p:cNvCxnSpPr>
            <a:cxnSpLocks/>
          </p:cNvCxnSpPr>
          <p:nvPr/>
        </p:nvCxnSpPr>
        <p:spPr>
          <a:xfrm flipH="1" flipV="1">
            <a:off x="11562466" y="3780736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5BE15D7-FAC1-4FA3-8809-8E92E16B5415}"/>
              </a:ext>
            </a:extLst>
          </p:cNvPr>
          <p:cNvCxnSpPr>
            <a:cxnSpLocks/>
          </p:cNvCxnSpPr>
          <p:nvPr/>
        </p:nvCxnSpPr>
        <p:spPr>
          <a:xfrm flipH="1">
            <a:off x="11562466" y="3736110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DBC3583D-D90D-47FB-8FE9-F8DDDAEBEF0A}"/>
              </a:ext>
            </a:extLst>
          </p:cNvPr>
          <p:cNvCxnSpPr>
            <a:cxnSpLocks/>
          </p:cNvCxnSpPr>
          <p:nvPr/>
        </p:nvCxnSpPr>
        <p:spPr>
          <a:xfrm flipH="1">
            <a:off x="11562466" y="3688127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feld 86">
            <a:extLst>
              <a:ext uri="{FF2B5EF4-FFF2-40B4-BE49-F238E27FC236}">
                <a16:creationId xmlns:a16="http://schemas.microsoft.com/office/drawing/2014/main" id="{4DBF2C15-9FFD-4C8F-901D-B9A6B4D2D4B1}"/>
              </a:ext>
            </a:extLst>
          </p:cNvPr>
          <p:cNvSpPr txBox="1"/>
          <p:nvPr/>
        </p:nvSpPr>
        <p:spPr>
          <a:xfrm>
            <a:off x="11762174" y="3562480"/>
            <a:ext cx="556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id="{E7F7F178-40B7-4D9E-B98A-5E3F7167045B}"/>
              </a:ext>
            </a:extLst>
          </p:cNvPr>
          <p:cNvSpPr txBox="1"/>
          <p:nvPr/>
        </p:nvSpPr>
        <p:spPr>
          <a:xfrm>
            <a:off x="175079" y="3163122"/>
            <a:ext cx="4149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89" name="Gerader Verbinder 88">
            <a:extLst>
              <a:ext uri="{FF2B5EF4-FFF2-40B4-BE49-F238E27FC236}">
                <a16:creationId xmlns:a16="http://schemas.microsoft.com/office/drawing/2014/main" id="{3B2A5A1A-09B7-4673-8FE0-2F03431EF164}"/>
              </a:ext>
            </a:extLst>
          </p:cNvPr>
          <p:cNvCxnSpPr>
            <a:cxnSpLocks/>
          </p:cNvCxnSpPr>
          <p:nvPr/>
        </p:nvCxnSpPr>
        <p:spPr>
          <a:xfrm flipH="1" flipV="1">
            <a:off x="463469" y="3424285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r Verbinder 89">
            <a:extLst>
              <a:ext uri="{FF2B5EF4-FFF2-40B4-BE49-F238E27FC236}">
                <a16:creationId xmlns:a16="http://schemas.microsoft.com/office/drawing/2014/main" id="{C026FFAF-9972-4747-8482-404F1E0BE4D8}"/>
              </a:ext>
            </a:extLst>
          </p:cNvPr>
          <p:cNvCxnSpPr>
            <a:cxnSpLocks/>
          </p:cNvCxnSpPr>
          <p:nvPr/>
        </p:nvCxnSpPr>
        <p:spPr>
          <a:xfrm flipH="1">
            <a:off x="463469" y="3379659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r Verbinder 90">
            <a:extLst>
              <a:ext uri="{FF2B5EF4-FFF2-40B4-BE49-F238E27FC236}">
                <a16:creationId xmlns:a16="http://schemas.microsoft.com/office/drawing/2014/main" id="{1D7778AD-6BB1-4E9A-9928-82C18BBECFC8}"/>
              </a:ext>
            </a:extLst>
          </p:cNvPr>
          <p:cNvCxnSpPr>
            <a:cxnSpLocks/>
          </p:cNvCxnSpPr>
          <p:nvPr/>
        </p:nvCxnSpPr>
        <p:spPr>
          <a:xfrm flipH="1">
            <a:off x="463469" y="3331676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feld 91">
            <a:extLst>
              <a:ext uri="{FF2B5EF4-FFF2-40B4-BE49-F238E27FC236}">
                <a16:creationId xmlns:a16="http://schemas.microsoft.com/office/drawing/2014/main" id="{CED23094-FC9E-4FD4-B839-A2E76C53271D}"/>
              </a:ext>
            </a:extLst>
          </p:cNvPr>
          <p:cNvSpPr txBox="1"/>
          <p:nvPr/>
        </p:nvSpPr>
        <p:spPr>
          <a:xfrm>
            <a:off x="1203955" y="2150787"/>
            <a:ext cx="4149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93" name="Gerader Verbinder 92">
            <a:extLst>
              <a:ext uri="{FF2B5EF4-FFF2-40B4-BE49-F238E27FC236}">
                <a16:creationId xmlns:a16="http://schemas.microsoft.com/office/drawing/2014/main" id="{A2407B80-3D3A-41EC-91C2-A73A932C0B76}"/>
              </a:ext>
            </a:extLst>
          </p:cNvPr>
          <p:cNvCxnSpPr>
            <a:cxnSpLocks/>
          </p:cNvCxnSpPr>
          <p:nvPr/>
        </p:nvCxnSpPr>
        <p:spPr>
          <a:xfrm flipH="1" flipV="1">
            <a:off x="1492345" y="2411950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r Verbinder 93">
            <a:extLst>
              <a:ext uri="{FF2B5EF4-FFF2-40B4-BE49-F238E27FC236}">
                <a16:creationId xmlns:a16="http://schemas.microsoft.com/office/drawing/2014/main" id="{923F8635-6693-4B2E-9EDF-C809230C8AF5}"/>
              </a:ext>
            </a:extLst>
          </p:cNvPr>
          <p:cNvCxnSpPr>
            <a:cxnSpLocks/>
          </p:cNvCxnSpPr>
          <p:nvPr/>
        </p:nvCxnSpPr>
        <p:spPr>
          <a:xfrm flipH="1">
            <a:off x="1492345" y="2367324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r Verbinder 94">
            <a:extLst>
              <a:ext uri="{FF2B5EF4-FFF2-40B4-BE49-F238E27FC236}">
                <a16:creationId xmlns:a16="http://schemas.microsoft.com/office/drawing/2014/main" id="{822B9EDA-22F2-440B-94EF-78E410E7BC71}"/>
              </a:ext>
            </a:extLst>
          </p:cNvPr>
          <p:cNvCxnSpPr>
            <a:cxnSpLocks/>
          </p:cNvCxnSpPr>
          <p:nvPr/>
        </p:nvCxnSpPr>
        <p:spPr>
          <a:xfrm flipH="1">
            <a:off x="1492345" y="2319341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feld 95">
            <a:extLst>
              <a:ext uri="{FF2B5EF4-FFF2-40B4-BE49-F238E27FC236}">
                <a16:creationId xmlns:a16="http://schemas.microsoft.com/office/drawing/2014/main" id="{2B4218AE-3DF2-4B32-8848-3F6BD2F12D0B}"/>
              </a:ext>
            </a:extLst>
          </p:cNvPr>
          <p:cNvSpPr txBox="1"/>
          <p:nvPr/>
        </p:nvSpPr>
        <p:spPr>
          <a:xfrm>
            <a:off x="3065953" y="2884046"/>
            <a:ext cx="4149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97" name="Gerader Verbinder 96">
            <a:extLst>
              <a:ext uri="{FF2B5EF4-FFF2-40B4-BE49-F238E27FC236}">
                <a16:creationId xmlns:a16="http://schemas.microsoft.com/office/drawing/2014/main" id="{4FC975E7-8872-4DE5-9367-BB9EAD6A3A4D}"/>
              </a:ext>
            </a:extLst>
          </p:cNvPr>
          <p:cNvCxnSpPr>
            <a:cxnSpLocks/>
          </p:cNvCxnSpPr>
          <p:nvPr/>
        </p:nvCxnSpPr>
        <p:spPr>
          <a:xfrm flipH="1" flipV="1">
            <a:off x="3353625" y="3138147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9A3E3869-0668-41F6-8090-105208DB037E}"/>
              </a:ext>
            </a:extLst>
          </p:cNvPr>
          <p:cNvCxnSpPr>
            <a:cxnSpLocks/>
          </p:cNvCxnSpPr>
          <p:nvPr/>
        </p:nvCxnSpPr>
        <p:spPr>
          <a:xfrm flipH="1">
            <a:off x="3353625" y="3093521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B81E99E2-4DD1-44E3-BDBE-F40D691AC4DB}"/>
              </a:ext>
            </a:extLst>
          </p:cNvPr>
          <p:cNvCxnSpPr>
            <a:cxnSpLocks/>
          </p:cNvCxnSpPr>
          <p:nvPr/>
        </p:nvCxnSpPr>
        <p:spPr>
          <a:xfrm flipH="1">
            <a:off x="3353625" y="3045538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r Verbinder 100">
            <a:extLst>
              <a:ext uri="{FF2B5EF4-FFF2-40B4-BE49-F238E27FC236}">
                <a16:creationId xmlns:a16="http://schemas.microsoft.com/office/drawing/2014/main" id="{B6DD8724-39D8-40E3-97D6-58BC121756E6}"/>
              </a:ext>
            </a:extLst>
          </p:cNvPr>
          <p:cNvCxnSpPr>
            <a:cxnSpLocks/>
          </p:cNvCxnSpPr>
          <p:nvPr/>
        </p:nvCxnSpPr>
        <p:spPr>
          <a:xfrm flipH="1" flipV="1">
            <a:off x="4692543" y="3250449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r Verbinder 101">
            <a:extLst>
              <a:ext uri="{FF2B5EF4-FFF2-40B4-BE49-F238E27FC236}">
                <a16:creationId xmlns:a16="http://schemas.microsoft.com/office/drawing/2014/main" id="{68BD209B-438F-4B9A-B075-494340496F6B}"/>
              </a:ext>
            </a:extLst>
          </p:cNvPr>
          <p:cNvCxnSpPr>
            <a:cxnSpLocks/>
          </p:cNvCxnSpPr>
          <p:nvPr/>
        </p:nvCxnSpPr>
        <p:spPr>
          <a:xfrm flipH="1">
            <a:off x="4692543" y="3205823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r Verbinder 102">
            <a:extLst>
              <a:ext uri="{FF2B5EF4-FFF2-40B4-BE49-F238E27FC236}">
                <a16:creationId xmlns:a16="http://schemas.microsoft.com/office/drawing/2014/main" id="{FAD9F307-FED0-4F00-91F3-504FD468F880}"/>
              </a:ext>
            </a:extLst>
          </p:cNvPr>
          <p:cNvCxnSpPr>
            <a:cxnSpLocks/>
          </p:cNvCxnSpPr>
          <p:nvPr/>
        </p:nvCxnSpPr>
        <p:spPr>
          <a:xfrm flipH="1">
            <a:off x="4692543" y="3157840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feld 103">
            <a:extLst>
              <a:ext uri="{FF2B5EF4-FFF2-40B4-BE49-F238E27FC236}">
                <a16:creationId xmlns:a16="http://schemas.microsoft.com/office/drawing/2014/main" id="{28071818-7122-46BE-9562-5944D63B486D}"/>
              </a:ext>
            </a:extLst>
          </p:cNvPr>
          <p:cNvSpPr txBox="1"/>
          <p:nvPr/>
        </p:nvSpPr>
        <p:spPr>
          <a:xfrm>
            <a:off x="6272061" y="3091795"/>
            <a:ext cx="4149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105" name="Gerader Verbinder 104">
            <a:extLst>
              <a:ext uri="{FF2B5EF4-FFF2-40B4-BE49-F238E27FC236}">
                <a16:creationId xmlns:a16="http://schemas.microsoft.com/office/drawing/2014/main" id="{C0804FC9-718F-48D1-83DB-0DFECC7806A4}"/>
              </a:ext>
            </a:extLst>
          </p:cNvPr>
          <p:cNvCxnSpPr>
            <a:cxnSpLocks/>
          </p:cNvCxnSpPr>
          <p:nvPr/>
        </p:nvCxnSpPr>
        <p:spPr>
          <a:xfrm flipH="1" flipV="1">
            <a:off x="6559733" y="3345896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r Verbinder 105">
            <a:extLst>
              <a:ext uri="{FF2B5EF4-FFF2-40B4-BE49-F238E27FC236}">
                <a16:creationId xmlns:a16="http://schemas.microsoft.com/office/drawing/2014/main" id="{4D661E0D-887A-4FA9-B3BF-7A0C03A578C2}"/>
              </a:ext>
            </a:extLst>
          </p:cNvPr>
          <p:cNvCxnSpPr>
            <a:cxnSpLocks/>
          </p:cNvCxnSpPr>
          <p:nvPr/>
        </p:nvCxnSpPr>
        <p:spPr>
          <a:xfrm flipH="1">
            <a:off x="6559733" y="3301270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r Verbinder 106">
            <a:extLst>
              <a:ext uri="{FF2B5EF4-FFF2-40B4-BE49-F238E27FC236}">
                <a16:creationId xmlns:a16="http://schemas.microsoft.com/office/drawing/2014/main" id="{F0CA6530-B1C9-4551-A4BB-9C3556DD54B1}"/>
              </a:ext>
            </a:extLst>
          </p:cNvPr>
          <p:cNvCxnSpPr>
            <a:cxnSpLocks/>
          </p:cNvCxnSpPr>
          <p:nvPr/>
        </p:nvCxnSpPr>
        <p:spPr>
          <a:xfrm flipH="1">
            <a:off x="6559733" y="3253287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feld 111">
            <a:extLst>
              <a:ext uri="{FF2B5EF4-FFF2-40B4-BE49-F238E27FC236}">
                <a16:creationId xmlns:a16="http://schemas.microsoft.com/office/drawing/2014/main" id="{83969991-F543-4D9D-8F77-AFEA17F78A18}"/>
              </a:ext>
            </a:extLst>
          </p:cNvPr>
          <p:cNvSpPr txBox="1"/>
          <p:nvPr/>
        </p:nvSpPr>
        <p:spPr>
          <a:xfrm>
            <a:off x="10431758" y="3706862"/>
            <a:ext cx="561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- </a:t>
            </a:r>
          </a:p>
          <a:p>
            <a:r>
              <a:rPr lang="de-DE" sz="700" dirty="0"/>
              <a:t>GND für </a:t>
            </a:r>
            <a:r>
              <a:rPr lang="de-DE" sz="700" dirty="0" err="1"/>
              <a:t>LED‘s</a:t>
            </a:r>
            <a:endParaRPr lang="de-DE" sz="700" dirty="0"/>
          </a:p>
          <a:p>
            <a:r>
              <a:rPr lang="de-DE" sz="700" dirty="0"/>
              <a:t>-</a:t>
            </a:r>
          </a:p>
        </p:txBody>
      </p:sp>
      <p:cxnSp>
        <p:nvCxnSpPr>
          <p:cNvPr id="113" name="Gerader Verbinder 112">
            <a:extLst>
              <a:ext uri="{FF2B5EF4-FFF2-40B4-BE49-F238E27FC236}">
                <a16:creationId xmlns:a16="http://schemas.microsoft.com/office/drawing/2014/main" id="{4F32AD02-2CA6-48F7-AC6C-D361D6774070}"/>
              </a:ext>
            </a:extLst>
          </p:cNvPr>
          <p:cNvCxnSpPr>
            <a:cxnSpLocks/>
          </p:cNvCxnSpPr>
          <p:nvPr/>
        </p:nvCxnSpPr>
        <p:spPr>
          <a:xfrm flipH="1" flipV="1">
            <a:off x="10705308" y="3778018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Gerader Verbinder 113">
            <a:extLst>
              <a:ext uri="{FF2B5EF4-FFF2-40B4-BE49-F238E27FC236}">
                <a16:creationId xmlns:a16="http://schemas.microsoft.com/office/drawing/2014/main" id="{40F546A1-0B1C-4BE1-97ED-3BED5AF5468C}"/>
              </a:ext>
            </a:extLst>
          </p:cNvPr>
          <p:cNvCxnSpPr>
            <a:cxnSpLocks/>
          </p:cNvCxnSpPr>
          <p:nvPr/>
        </p:nvCxnSpPr>
        <p:spPr>
          <a:xfrm flipH="1">
            <a:off x="10705308" y="3733392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r Verbinder 114">
            <a:extLst>
              <a:ext uri="{FF2B5EF4-FFF2-40B4-BE49-F238E27FC236}">
                <a16:creationId xmlns:a16="http://schemas.microsoft.com/office/drawing/2014/main" id="{7F01D8B2-833C-468A-98B2-6ACA8FEF752D}"/>
              </a:ext>
            </a:extLst>
          </p:cNvPr>
          <p:cNvCxnSpPr>
            <a:cxnSpLocks/>
          </p:cNvCxnSpPr>
          <p:nvPr/>
        </p:nvCxnSpPr>
        <p:spPr>
          <a:xfrm flipH="1">
            <a:off x="10705308" y="3685409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feld 115">
            <a:extLst>
              <a:ext uri="{FF2B5EF4-FFF2-40B4-BE49-F238E27FC236}">
                <a16:creationId xmlns:a16="http://schemas.microsoft.com/office/drawing/2014/main" id="{5E22B9F2-2B88-40EF-99F6-3A3621E44BF8}"/>
              </a:ext>
            </a:extLst>
          </p:cNvPr>
          <p:cNvSpPr txBox="1"/>
          <p:nvPr/>
        </p:nvSpPr>
        <p:spPr>
          <a:xfrm>
            <a:off x="9481438" y="2630040"/>
            <a:ext cx="4149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Clock </a:t>
            </a:r>
          </a:p>
          <a:p>
            <a:r>
              <a:rPr lang="de-DE" sz="700" dirty="0"/>
              <a:t>GND</a:t>
            </a:r>
          </a:p>
          <a:p>
            <a:r>
              <a:rPr lang="de-DE" sz="700" dirty="0"/>
              <a:t>VCC</a:t>
            </a:r>
          </a:p>
        </p:txBody>
      </p:sp>
      <p:cxnSp>
        <p:nvCxnSpPr>
          <p:cNvPr id="117" name="Gerader Verbinder 116">
            <a:extLst>
              <a:ext uri="{FF2B5EF4-FFF2-40B4-BE49-F238E27FC236}">
                <a16:creationId xmlns:a16="http://schemas.microsoft.com/office/drawing/2014/main" id="{81C5CBF5-43AE-4B29-96E8-EF592B3DDDB6}"/>
              </a:ext>
            </a:extLst>
          </p:cNvPr>
          <p:cNvCxnSpPr>
            <a:cxnSpLocks/>
          </p:cNvCxnSpPr>
          <p:nvPr/>
        </p:nvCxnSpPr>
        <p:spPr>
          <a:xfrm flipH="1" flipV="1">
            <a:off x="9837637" y="2895426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r Verbinder 117">
            <a:extLst>
              <a:ext uri="{FF2B5EF4-FFF2-40B4-BE49-F238E27FC236}">
                <a16:creationId xmlns:a16="http://schemas.microsoft.com/office/drawing/2014/main" id="{E0F5BEB3-341B-4534-82BC-3D53D05794C4}"/>
              </a:ext>
            </a:extLst>
          </p:cNvPr>
          <p:cNvCxnSpPr>
            <a:cxnSpLocks/>
          </p:cNvCxnSpPr>
          <p:nvPr/>
        </p:nvCxnSpPr>
        <p:spPr>
          <a:xfrm flipH="1">
            <a:off x="9837637" y="2850800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r Verbinder 118">
            <a:extLst>
              <a:ext uri="{FF2B5EF4-FFF2-40B4-BE49-F238E27FC236}">
                <a16:creationId xmlns:a16="http://schemas.microsoft.com/office/drawing/2014/main" id="{E8283B63-CDB0-4264-BF57-482F261D539F}"/>
              </a:ext>
            </a:extLst>
          </p:cNvPr>
          <p:cNvCxnSpPr>
            <a:cxnSpLocks/>
          </p:cNvCxnSpPr>
          <p:nvPr/>
        </p:nvCxnSpPr>
        <p:spPr>
          <a:xfrm flipH="1">
            <a:off x="9837637" y="2802817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r Verbinder 119">
            <a:extLst>
              <a:ext uri="{FF2B5EF4-FFF2-40B4-BE49-F238E27FC236}">
                <a16:creationId xmlns:a16="http://schemas.microsoft.com/office/drawing/2014/main" id="{79AEB7EE-E5C2-4F5B-8CAF-8C92D239CB82}"/>
              </a:ext>
            </a:extLst>
          </p:cNvPr>
          <p:cNvCxnSpPr>
            <a:cxnSpLocks/>
          </p:cNvCxnSpPr>
          <p:nvPr/>
        </p:nvCxnSpPr>
        <p:spPr>
          <a:xfrm flipH="1" flipV="1">
            <a:off x="7893173" y="3371017"/>
            <a:ext cx="236315" cy="3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Gerader Verbinder 120">
            <a:extLst>
              <a:ext uri="{FF2B5EF4-FFF2-40B4-BE49-F238E27FC236}">
                <a16:creationId xmlns:a16="http://schemas.microsoft.com/office/drawing/2014/main" id="{A93B5293-8771-4059-A2EB-EBB2AF66A123}"/>
              </a:ext>
            </a:extLst>
          </p:cNvPr>
          <p:cNvCxnSpPr>
            <a:cxnSpLocks/>
          </p:cNvCxnSpPr>
          <p:nvPr/>
        </p:nvCxnSpPr>
        <p:spPr>
          <a:xfrm flipH="1">
            <a:off x="7893173" y="3326391"/>
            <a:ext cx="2335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r Verbinder 121">
            <a:extLst>
              <a:ext uri="{FF2B5EF4-FFF2-40B4-BE49-F238E27FC236}">
                <a16:creationId xmlns:a16="http://schemas.microsoft.com/office/drawing/2014/main" id="{9FB94992-944A-4A70-B480-BAB009070B9E}"/>
              </a:ext>
            </a:extLst>
          </p:cNvPr>
          <p:cNvCxnSpPr>
            <a:cxnSpLocks/>
          </p:cNvCxnSpPr>
          <p:nvPr/>
        </p:nvCxnSpPr>
        <p:spPr>
          <a:xfrm flipH="1">
            <a:off x="7893173" y="3278408"/>
            <a:ext cx="2374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D53AA0B6-E6D9-48F3-95FB-6C9CAF4518AB}"/>
              </a:ext>
            </a:extLst>
          </p:cNvPr>
          <p:cNvCxnSpPr>
            <a:cxnSpLocks/>
          </p:cNvCxnSpPr>
          <p:nvPr/>
        </p:nvCxnSpPr>
        <p:spPr>
          <a:xfrm flipV="1">
            <a:off x="7039158" y="3816428"/>
            <a:ext cx="0" cy="206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feld 125">
            <a:extLst>
              <a:ext uri="{FF2B5EF4-FFF2-40B4-BE49-F238E27FC236}">
                <a16:creationId xmlns:a16="http://schemas.microsoft.com/office/drawing/2014/main" id="{C58F2265-D1D6-4163-8C9C-24BBFE6C6E49}"/>
              </a:ext>
            </a:extLst>
          </p:cNvPr>
          <p:cNvSpPr txBox="1"/>
          <p:nvPr/>
        </p:nvSpPr>
        <p:spPr>
          <a:xfrm>
            <a:off x="6858865" y="3977978"/>
            <a:ext cx="414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Data</a:t>
            </a:r>
          </a:p>
        </p:txBody>
      </p:sp>
      <p:cxnSp>
        <p:nvCxnSpPr>
          <p:cNvPr id="127" name="Gerader Verbinder 126">
            <a:extLst>
              <a:ext uri="{FF2B5EF4-FFF2-40B4-BE49-F238E27FC236}">
                <a16:creationId xmlns:a16="http://schemas.microsoft.com/office/drawing/2014/main" id="{489B41BF-A6B5-4F58-84BC-D3E70ADFA946}"/>
              </a:ext>
            </a:extLst>
          </p:cNvPr>
          <p:cNvCxnSpPr>
            <a:cxnSpLocks/>
          </p:cNvCxnSpPr>
          <p:nvPr/>
        </p:nvCxnSpPr>
        <p:spPr>
          <a:xfrm flipV="1">
            <a:off x="8284725" y="3893896"/>
            <a:ext cx="0" cy="206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feld 127">
            <a:extLst>
              <a:ext uri="{FF2B5EF4-FFF2-40B4-BE49-F238E27FC236}">
                <a16:creationId xmlns:a16="http://schemas.microsoft.com/office/drawing/2014/main" id="{FE71D1E3-6113-42F8-852F-517B042A38E4}"/>
              </a:ext>
            </a:extLst>
          </p:cNvPr>
          <p:cNvSpPr txBox="1"/>
          <p:nvPr/>
        </p:nvSpPr>
        <p:spPr>
          <a:xfrm>
            <a:off x="8104432" y="4055446"/>
            <a:ext cx="414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Data</a:t>
            </a:r>
          </a:p>
        </p:txBody>
      </p:sp>
      <p:cxnSp>
        <p:nvCxnSpPr>
          <p:cNvPr id="129" name="Gerader Verbinder 128">
            <a:extLst>
              <a:ext uri="{FF2B5EF4-FFF2-40B4-BE49-F238E27FC236}">
                <a16:creationId xmlns:a16="http://schemas.microsoft.com/office/drawing/2014/main" id="{3388825B-EDB1-48BC-BAD3-E0BCE8024B85}"/>
              </a:ext>
            </a:extLst>
          </p:cNvPr>
          <p:cNvCxnSpPr>
            <a:cxnSpLocks/>
          </p:cNvCxnSpPr>
          <p:nvPr/>
        </p:nvCxnSpPr>
        <p:spPr>
          <a:xfrm flipV="1">
            <a:off x="11211242" y="4160465"/>
            <a:ext cx="0" cy="206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feld 129">
            <a:extLst>
              <a:ext uri="{FF2B5EF4-FFF2-40B4-BE49-F238E27FC236}">
                <a16:creationId xmlns:a16="http://schemas.microsoft.com/office/drawing/2014/main" id="{F86E12CA-D9DF-4847-8B9F-DEEB5E775343}"/>
              </a:ext>
            </a:extLst>
          </p:cNvPr>
          <p:cNvSpPr txBox="1"/>
          <p:nvPr/>
        </p:nvSpPr>
        <p:spPr>
          <a:xfrm>
            <a:off x="11030949" y="4322015"/>
            <a:ext cx="414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Data</a:t>
            </a:r>
          </a:p>
        </p:txBody>
      </p:sp>
      <p:cxnSp>
        <p:nvCxnSpPr>
          <p:cNvPr id="131" name="Gerader Verbinder 130">
            <a:extLst>
              <a:ext uri="{FF2B5EF4-FFF2-40B4-BE49-F238E27FC236}">
                <a16:creationId xmlns:a16="http://schemas.microsoft.com/office/drawing/2014/main" id="{B6326D2F-636B-4FA9-B1CF-3D1D976C816D}"/>
              </a:ext>
            </a:extLst>
          </p:cNvPr>
          <p:cNvCxnSpPr>
            <a:cxnSpLocks/>
          </p:cNvCxnSpPr>
          <p:nvPr/>
        </p:nvCxnSpPr>
        <p:spPr>
          <a:xfrm flipV="1">
            <a:off x="5146955" y="3761147"/>
            <a:ext cx="0" cy="206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feld 131">
            <a:extLst>
              <a:ext uri="{FF2B5EF4-FFF2-40B4-BE49-F238E27FC236}">
                <a16:creationId xmlns:a16="http://schemas.microsoft.com/office/drawing/2014/main" id="{34340EE1-88E9-4E5D-9299-BBE68AC4793D}"/>
              </a:ext>
            </a:extLst>
          </p:cNvPr>
          <p:cNvSpPr txBox="1"/>
          <p:nvPr/>
        </p:nvSpPr>
        <p:spPr>
          <a:xfrm>
            <a:off x="4966662" y="3922697"/>
            <a:ext cx="414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Data</a:t>
            </a:r>
          </a:p>
        </p:txBody>
      </p: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5095904F-1ACA-4B24-9B2B-CDFBE2725C88}"/>
              </a:ext>
            </a:extLst>
          </p:cNvPr>
          <p:cNvCxnSpPr>
            <a:cxnSpLocks/>
          </p:cNvCxnSpPr>
          <p:nvPr/>
        </p:nvCxnSpPr>
        <p:spPr>
          <a:xfrm flipV="1">
            <a:off x="3802668" y="3654878"/>
            <a:ext cx="0" cy="206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feld 133">
            <a:extLst>
              <a:ext uri="{FF2B5EF4-FFF2-40B4-BE49-F238E27FC236}">
                <a16:creationId xmlns:a16="http://schemas.microsoft.com/office/drawing/2014/main" id="{46AFAD40-52CA-4064-8EA4-71C20D631E1D}"/>
              </a:ext>
            </a:extLst>
          </p:cNvPr>
          <p:cNvSpPr txBox="1"/>
          <p:nvPr/>
        </p:nvSpPr>
        <p:spPr>
          <a:xfrm>
            <a:off x="3622375" y="3816428"/>
            <a:ext cx="414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Data</a:t>
            </a:r>
          </a:p>
        </p:txBody>
      </p:sp>
      <p:cxnSp>
        <p:nvCxnSpPr>
          <p:cNvPr id="140" name="Gerader Verbinder 139">
            <a:extLst>
              <a:ext uri="{FF2B5EF4-FFF2-40B4-BE49-F238E27FC236}">
                <a16:creationId xmlns:a16="http://schemas.microsoft.com/office/drawing/2014/main" id="{17BD497F-AC61-4688-A0A1-D86B6D4718E8}"/>
              </a:ext>
            </a:extLst>
          </p:cNvPr>
          <p:cNvCxnSpPr>
            <a:cxnSpLocks/>
          </p:cNvCxnSpPr>
          <p:nvPr/>
        </p:nvCxnSpPr>
        <p:spPr>
          <a:xfrm flipV="1">
            <a:off x="967793" y="3568847"/>
            <a:ext cx="0" cy="206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feld 140">
            <a:extLst>
              <a:ext uri="{FF2B5EF4-FFF2-40B4-BE49-F238E27FC236}">
                <a16:creationId xmlns:a16="http://schemas.microsoft.com/office/drawing/2014/main" id="{51CC8EE3-8847-4B8A-A4E9-5E72CF4F9319}"/>
              </a:ext>
            </a:extLst>
          </p:cNvPr>
          <p:cNvSpPr txBox="1"/>
          <p:nvPr/>
        </p:nvSpPr>
        <p:spPr>
          <a:xfrm>
            <a:off x="787500" y="3730397"/>
            <a:ext cx="414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Data</a:t>
            </a:r>
          </a:p>
        </p:txBody>
      </p:sp>
      <p:cxnSp>
        <p:nvCxnSpPr>
          <p:cNvPr id="142" name="Gerader Verbinder 141">
            <a:extLst>
              <a:ext uri="{FF2B5EF4-FFF2-40B4-BE49-F238E27FC236}">
                <a16:creationId xmlns:a16="http://schemas.microsoft.com/office/drawing/2014/main" id="{F40236A9-010B-4FF4-8FA8-CDB8CF084184}"/>
              </a:ext>
            </a:extLst>
          </p:cNvPr>
          <p:cNvCxnSpPr>
            <a:cxnSpLocks/>
          </p:cNvCxnSpPr>
          <p:nvPr/>
        </p:nvCxnSpPr>
        <p:spPr>
          <a:xfrm flipV="1">
            <a:off x="1996988" y="2113044"/>
            <a:ext cx="0" cy="206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feld 142">
            <a:extLst>
              <a:ext uri="{FF2B5EF4-FFF2-40B4-BE49-F238E27FC236}">
                <a16:creationId xmlns:a16="http://schemas.microsoft.com/office/drawing/2014/main" id="{C9D8910B-9D06-430B-B0F4-57ABD275297E}"/>
              </a:ext>
            </a:extLst>
          </p:cNvPr>
          <p:cNvSpPr txBox="1"/>
          <p:nvPr/>
        </p:nvSpPr>
        <p:spPr>
          <a:xfrm>
            <a:off x="1817589" y="1979567"/>
            <a:ext cx="414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Data</a:t>
            </a:r>
          </a:p>
        </p:txBody>
      </p:sp>
      <p:cxnSp>
        <p:nvCxnSpPr>
          <p:cNvPr id="144" name="Gerader Verbinder 143">
            <a:extLst>
              <a:ext uri="{FF2B5EF4-FFF2-40B4-BE49-F238E27FC236}">
                <a16:creationId xmlns:a16="http://schemas.microsoft.com/office/drawing/2014/main" id="{3EFC5015-1C5B-4EAF-8158-AB10C55704C4}"/>
              </a:ext>
            </a:extLst>
          </p:cNvPr>
          <p:cNvCxnSpPr>
            <a:cxnSpLocks/>
          </p:cNvCxnSpPr>
          <p:nvPr/>
        </p:nvCxnSpPr>
        <p:spPr>
          <a:xfrm flipV="1">
            <a:off x="10359257" y="2596520"/>
            <a:ext cx="0" cy="206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feld 144">
            <a:extLst>
              <a:ext uri="{FF2B5EF4-FFF2-40B4-BE49-F238E27FC236}">
                <a16:creationId xmlns:a16="http://schemas.microsoft.com/office/drawing/2014/main" id="{E8690650-5EC5-422B-9F31-870AFB59EC54}"/>
              </a:ext>
            </a:extLst>
          </p:cNvPr>
          <p:cNvSpPr txBox="1"/>
          <p:nvPr/>
        </p:nvSpPr>
        <p:spPr>
          <a:xfrm>
            <a:off x="10190919" y="2459922"/>
            <a:ext cx="414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Data</a:t>
            </a:r>
          </a:p>
        </p:txBody>
      </p:sp>
      <p:grpSp>
        <p:nvGrpSpPr>
          <p:cNvPr id="160" name="Gruppieren 159">
            <a:extLst>
              <a:ext uri="{FF2B5EF4-FFF2-40B4-BE49-F238E27FC236}">
                <a16:creationId xmlns:a16="http://schemas.microsoft.com/office/drawing/2014/main" id="{415B83E6-83B3-4E51-ADBA-4D31BFD857CE}"/>
              </a:ext>
            </a:extLst>
          </p:cNvPr>
          <p:cNvGrpSpPr/>
          <p:nvPr/>
        </p:nvGrpSpPr>
        <p:grpSpPr>
          <a:xfrm>
            <a:off x="10076717" y="3396934"/>
            <a:ext cx="585910" cy="369076"/>
            <a:chOff x="6226808" y="3997044"/>
            <a:chExt cx="585910" cy="369076"/>
          </a:xfrm>
        </p:grpSpPr>
        <p:cxnSp>
          <p:nvCxnSpPr>
            <p:cNvPr id="161" name="Gerader Verbinder 160">
              <a:extLst>
                <a:ext uri="{FF2B5EF4-FFF2-40B4-BE49-F238E27FC236}">
                  <a16:creationId xmlns:a16="http://schemas.microsoft.com/office/drawing/2014/main" id="{E738356D-D04C-4372-9C45-9D705EB0A7C1}"/>
                </a:ext>
              </a:extLst>
            </p:cNvPr>
            <p:cNvCxnSpPr>
              <a:cxnSpLocks/>
            </p:cNvCxnSpPr>
            <p:nvPr/>
          </p:nvCxnSpPr>
          <p:spPr>
            <a:xfrm>
              <a:off x="6519763" y="4007715"/>
              <a:ext cx="0" cy="1899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Gerader Verbinder 161">
              <a:extLst>
                <a:ext uri="{FF2B5EF4-FFF2-40B4-BE49-F238E27FC236}">
                  <a16:creationId xmlns:a16="http://schemas.microsoft.com/office/drawing/2014/main" id="{F70681F5-5821-47CB-9497-929AD903726B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21" y="3997044"/>
              <a:ext cx="0" cy="200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Gerader Verbinder 162">
              <a:extLst>
                <a:ext uri="{FF2B5EF4-FFF2-40B4-BE49-F238E27FC236}">
                  <a16:creationId xmlns:a16="http://schemas.microsoft.com/office/drawing/2014/main" id="{597D61BA-23EC-4B81-A679-BDFCD67E7E1A}"/>
                </a:ext>
              </a:extLst>
            </p:cNvPr>
            <p:cNvCxnSpPr>
              <a:cxnSpLocks/>
            </p:cNvCxnSpPr>
            <p:nvPr/>
          </p:nvCxnSpPr>
          <p:spPr>
            <a:xfrm>
              <a:off x="6448067" y="4002682"/>
              <a:ext cx="0" cy="19502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Gerader Verbinder 163">
              <a:extLst>
                <a:ext uri="{FF2B5EF4-FFF2-40B4-BE49-F238E27FC236}">
                  <a16:creationId xmlns:a16="http://schemas.microsoft.com/office/drawing/2014/main" id="{7B816877-99A5-4120-B509-8BD9FD37ED03}"/>
                </a:ext>
              </a:extLst>
            </p:cNvPr>
            <p:cNvCxnSpPr>
              <a:cxnSpLocks/>
            </p:cNvCxnSpPr>
            <p:nvPr/>
          </p:nvCxnSpPr>
          <p:spPr>
            <a:xfrm>
              <a:off x="6559733" y="4007715"/>
              <a:ext cx="0" cy="1899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feld 164">
              <a:extLst>
                <a:ext uri="{FF2B5EF4-FFF2-40B4-BE49-F238E27FC236}">
                  <a16:creationId xmlns:a16="http://schemas.microsoft.com/office/drawing/2014/main" id="{AF207FF7-58A2-404E-8594-93502C5542A7}"/>
                </a:ext>
              </a:extLst>
            </p:cNvPr>
            <p:cNvSpPr txBox="1"/>
            <p:nvPr/>
          </p:nvSpPr>
          <p:spPr>
            <a:xfrm>
              <a:off x="6226808" y="4166065"/>
              <a:ext cx="58591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err="1"/>
                <a:t>Wägezelle</a:t>
              </a:r>
              <a:endParaRPr lang="de-DE" sz="700" dirty="0"/>
            </a:p>
          </p:txBody>
        </p:sp>
      </p:grpSp>
      <p:grpSp>
        <p:nvGrpSpPr>
          <p:cNvPr id="166" name="Gruppieren 165">
            <a:extLst>
              <a:ext uri="{FF2B5EF4-FFF2-40B4-BE49-F238E27FC236}">
                <a16:creationId xmlns:a16="http://schemas.microsoft.com/office/drawing/2014/main" id="{537EA2A7-060A-47D6-A437-DB716F6EF182}"/>
              </a:ext>
            </a:extLst>
          </p:cNvPr>
          <p:cNvGrpSpPr/>
          <p:nvPr/>
        </p:nvGrpSpPr>
        <p:grpSpPr>
          <a:xfrm>
            <a:off x="1732132" y="2909332"/>
            <a:ext cx="585910" cy="369076"/>
            <a:chOff x="6226808" y="3997044"/>
            <a:chExt cx="585910" cy="369076"/>
          </a:xfrm>
        </p:grpSpPr>
        <p:cxnSp>
          <p:nvCxnSpPr>
            <p:cNvPr id="167" name="Gerader Verbinder 166">
              <a:extLst>
                <a:ext uri="{FF2B5EF4-FFF2-40B4-BE49-F238E27FC236}">
                  <a16:creationId xmlns:a16="http://schemas.microsoft.com/office/drawing/2014/main" id="{0E3408E1-2D29-4E48-AD9B-6D2A14A446D6}"/>
                </a:ext>
              </a:extLst>
            </p:cNvPr>
            <p:cNvCxnSpPr>
              <a:cxnSpLocks/>
            </p:cNvCxnSpPr>
            <p:nvPr/>
          </p:nvCxnSpPr>
          <p:spPr>
            <a:xfrm>
              <a:off x="6519763" y="4007715"/>
              <a:ext cx="0" cy="1899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Gerader Verbinder 167">
              <a:extLst>
                <a:ext uri="{FF2B5EF4-FFF2-40B4-BE49-F238E27FC236}">
                  <a16:creationId xmlns:a16="http://schemas.microsoft.com/office/drawing/2014/main" id="{A85B2F47-2522-4CA9-B03A-AF0C6A25BCB1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21" y="3997044"/>
              <a:ext cx="0" cy="200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Gerader Verbinder 168">
              <a:extLst>
                <a:ext uri="{FF2B5EF4-FFF2-40B4-BE49-F238E27FC236}">
                  <a16:creationId xmlns:a16="http://schemas.microsoft.com/office/drawing/2014/main" id="{8A160B2D-8D85-44E3-93AF-D838171F6545}"/>
                </a:ext>
              </a:extLst>
            </p:cNvPr>
            <p:cNvCxnSpPr>
              <a:cxnSpLocks/>
            </p:cNvCxnSpPr>
            <p:nvPr/>
          </p:nvCxnSpPr>
          <p:spPr>
            <a:xfrm>
              <a:off x="6448067" y="4002682"/>
              <a:ext cx="0" cy="19502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Gerader Verbinder 169">
              <a:extLst>
                <a:ext uri="{FF2B5EF4-FFF2-40B4-BE49-F238E27FC236}">
                  <a16:creationId xmlns:a16="http://schemas.microsoft.com/office/drawing/2014/main" id="{E65B6317-15BE-4622-B871-1E1475105A03}"/>
                </a:ext>
              </a:extLst>
            </p:cNvPr>
            <p:cNvCxnSpPr>
              <a:cxnSpLocks/>
            </p:cNvCxnSpPr>
            <p:nvPr/>
          </p:nvCxnSpPr>
          <p:spPr>
            <a:xfrm>
              <a:off x="6559733" y="4007715"/>
              <a:ext cx="0" cy="1899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Textfeld 170">
              <a:extLst>
                <a:ext uri="{FF2B5EF4-FFF2-40B4-BE49-F238E27FC236}">
                  <a16:creationId xmlns:a16="http://schemas.microsoft.com/office/drawing/2014/main" id="{BD48742F-6643-47B0-8B27-81C2897BD8D2}"/>
                </a:ext>
              </a:extLst>
            </p:cNvPr>
            <p:cNvSpPr txBox="1"/>
            <p:nvPr/>
          </p:nvSpPr>
          <p:spPr>
            <a:xfrm>
              <a:off x="6226808" y="4166065"/>
              <a:ext cx="58591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err="1"/>
                <a:t>Wägezelle</a:t>
              </a:r>
              <a:endParaRPr lang="de-DE" sz="700" dirty="0"/>
            </a:p>
          </p:txBody>
        </p:sp>
      </p:grpSp>
      <p:grpSp>
        <p:nvGrpSpPr>
          <p:cNvPr id="172" name="Gruppieren 171">
            <a:extLst>
              <a:ext uri="{FF2B5EF4-FFF2-40B4-BE49-F238E27FC236}">
                <a16:creationId xmlns:a16="http://schemas.microsoft.com/office/drawing/2014/main" id="{9D25DFED-2DBC-4089-AF3C-B0DA8C539C07}"/>
              </a:ext>
            </a:extLst>
          </p:cNvPr>
          <p:cNvGrpSpPr/>
          <p:nvPr/>
        </p:nvGrpSpPr>
        <p:grpSpPr>
          <a:xfrm>
            <a:off x="10961337" y="3199103"/>
            <a:ext cx="585910" cy="369744"/>
            <a:chOff x="6235651" y="3827960"/>
            <a:chExt cx="585910" cy="369744"/>
          </a:xfrm>
        </p:grpSpPr>
        <p:cxnSp>
          <p:nvCxnSpPr>
            <p:cNvPr id="173" name="Gerader Verbinder 172">
              <a:extLst>
                <a:ext uri="{FF2B5EF4-FFF2-40B4-BE49-F238E27FC236}">
                  <a16:creationId xmlns:a16="http://schemas.microsoft.com/office/drawing/2014/main" id="{B1B1F8FC-937A-40DF-AD21-947F6C5E05D2}"/>
                </a:ext>
              </a:extLst>
            </p:cNvPr>
            <p:cNvCxnSpPr>
              <a:cxnSpLocks/>
            </p:cNvCxnSpPr>
            <p:nvPr/>
          </p:nvCxnSpPr>
          <p:spPr>
            <a:xfrm>
              <a:off x="6519763" y="4007715"/>
              <a:ext cx="0" cy="1899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Gerader Verbinder 173">
              <a:extLst>
                <a:ext uri="{FF2B5EF4-FFF2-40B4-BE49-F238E27FC236}">
                  <a16:creationId xmlns:a16="http://schemas.microsoft.com/office/drawing/2014/main" id="{CC4B6531-A631-4B06-BCF3-2680B91929B2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21" y="3997044"/>
              <a:ext cx="0" cy="200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Gerader Verbinder 174">
              <a:extLst>
                <a:ext uri="{FF2B5EF4-FFF2-40B4-BE49-F238E27FC236}">
                  <a16:creationId xmlns:a16="http://schemas.microsoft.com/office/drawing/2014/main" id="{12D62578-8F1D-45F9-888A-ACD7B00B9CB6}"/>
                </a:ext>
              </a:extLst>
            </p:cNvPr>
            <p:cNvCxnSpPr>
              <a:cxnSpLocks/>
            </p:cNvCxnSpPr>
            <p:nvPr/>
          </p:nvCxnSpPr>
          <p:spPr>
            <a:xfrm>
              <a:off x="6448067" y="4002682"/>
              <a:ext cx="0" cy="19502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Gerader Verbinder 175">
              <a:extLst>
                <a:ext uri="{FF2B5EF4-FFF2-40B4-BE49-F238E27FC236}">
                  <a16:creationId xmlns:a16="http://schemas.microsoft.com/office/drawing/2014/main" id="{6A0C8E71-3B17-4F7F-8609-09EA666EA8BC}"/>
                </a:ext>
              </a:extLst>
            </p:cNvPr>
            <p:cNvCxnSpPr>
              <a:cxnSpLocks/>
            </p:cNvCxnSpPr>
            <p:nvPr/>
          </p:nvCxnSpPr>
          <p:spPr>
            <a:xfrm>
              <a:off x="6559733" y="4007715"/>
              <a:ext cx="0" cy="1899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feld 176">
              <a:extLst>
                <a:ext uri="{FF2B5EF4-FFF2-40B4-BE49-F238E27FC236}">
                  <a16:creationId xmlns:a16="http://schemas.microsoft.com/office/drawing/2014/main" id="{C28CD2F4-2128-4D30-BA17-07AB4D8964A0}"/>
                </a:ext>
              </a:extLst>
            </p:cNvPr>
            <p:cNvSpPr txBox="1"/>
            <p:nvPr/>
          </p:nvSpPr>
          <p:spPr>
            <a:xfrm>
              <a:off x="6235651" y="3827960"/>
              <a:ext cx="58591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err="1"/>
                <a:t>Wägezelle</a:t>
              </a:r>
              <a:endParaRPr lang="de-DE" sz="700" dirty="0"/>
            </a:p>
          </p:txBody>
        </p:sp>
      </p:grpSp>
      <p:grpSp>
        <p:nvGrpSpPr>
          <p:cNvPr id="178" name="Gruppieren 177">
            <a:extLst>
              <a:ext uri="{FF2B5EF4-FFF2-40B4-BE49-F238E27FC236}">
                <a16:creationId xmlns:a16="http://schemas.microsoft.com/office/drawing/2014/main" id="{C3E1ECDD-0628-4763-AD0B-30959B4FA3B9}"/>
              </a:ext>
            </a:extLst>
          </p:cNvPr>
          <p:cNvGrpSpPr/>
          <p:nvPr/>
        </p:nvGrpSpPr>
        <p:grpSpPr>
          <a:xfrm>
            <a:off x="8038570" y="2948692"/>
            <a:ext cx="585910" cy="369744"/>
            <a:chOff x="6235651" y="3827960"/>
            <a:chExt cx="585910" cy="369744"/>
          </a:xfrm>
        </p:grpSpPr>
        <p:cxnSp>
          <p:nvCxnSpPr>
            <p:cNvPr id="179" name="Gerader Verbinder 178">
              <a:extLst>
                <a:ext uri="{FF2B5EF4-FFF2-40B4-BE49-F238E27FC236}">
                  <a16:creationId xmlns:a16="http://schemas.microsoft.com/office/drawing/2014/main" id="{B0F84E86-7FE8-4A91-B3E2-06AEDA3DECFF}"/>
                </a:ext>
              </a:extLst>
            </p:cNvPr>
            <p:cNvCxnSpPr>
              <a:cxnSpLocks/>
            </p:cNvCxnSpPr>
            <p:nvPr/>
          </p:nvCxnSpPr>
          <p:spPr>
            <a:xfrm>
              <a:off x="6519763" y="4007715"/>
              <a:ext cx="0" cy="1899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Gerader Verbinder 179">
              <a:extLst>
                <a:ext uri="{FF2B5EF4-FFF2-40B4-BE49-F238E27FC236}">
                  <a16:creationId xmlns:a16="http://schemas.microsoft.com/office/drawing/2014/main" id="{7F6125C9-5609-4338-9AC7-902A1E0B47A4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21" y="3997044"/>
              <a:ext cx="0" cy="200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Gerader Verbinder 180">
              <a:extLst>
                <a:ext uri="{FF2B5EF4-FFF2-40B4-BE49-F238E27FC236}">
                  <a16:creationId xmlns:a16="http://schemas.microsoft.com/office/drawing/2014/main" id="{23D476D6-82E9-483F-B4E7-CD5E6606B383}"/>
                </a:ext>
              </a:extLst>
            </p:cNvPr>
            <p:cNvCxnSpPr>
              <a:cxnSpLocks/>
            </p:cNvCxnSpPr>
            <p:nvPr/>
          </p:nvCxnSpPr>
          <p:spPr>
            <a:xfrm>
              <a:off x="6448067" y="4002682"/>
              <a:ext cx="0" cy="19502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Gerader Verbinder 181">
              <a:extLst>
                <a:ext uri="{FF2B5EF4-FFF2-40B4-BE49-F238E27FC236}">
                  <a16:creationId xmlns:a16="http://schemas.microsoft.com/office/drawing/2014/main" id="{257B4B7B-D7E7-47D0-B58C-EFC40B140726}"/>
                </a:ext>
              </a:extLst>
            </p:cNvPr>
            <p:cNvCxnSpPr>
              <a:cxnSpLocks/>
            </p:cNvCxnSpPr>
            <p:nvPr/>
          </p:nvCxnSpPr>
          <p:spPr>
            <a:xfrm>
              <a:off x="6559733" y="4007715"/>
              <a:ext cx="0" cy="1899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Textfeld 182">
              <a:extLst>
                <a:ext uri="{FF2B5EF4-FFF2-40B4-BE49-F238E27FC236}">
                  <a16:creationId xmlns:a16="http://schemas.microsoft.com/office/drawing/2014/main" id="{85E8DDF1-5C1E-4829-94CC-60423F10CE40}"/>
                </a:ext>
              </a:extLst>
            </p:cNvPr>
            <p:cNvSpPr txBox="1"/>
            <p:nvPr/>
          </p:nvSpPr>
          <p:spPr>
            <a:xfrm>
              <a:off x="6235651" y="3827960"/>
              <a:ext cx="58591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err="1"/>
                <a:t>Wägezelle</a:t>
              </a:r>
              <a:endParaRPr lang="de-DE" sz="700" dirty="0"/>
            </a:p>
          </p:txBody>
        </p:sp>
      </p:grpSp>
      <p:grpSp>
        <p:nvGrpSpPr>
          <p:cNvPr id="184" name="Gruppieren 183">
            <a:extLst>
              <a:ext uri="{FF2B5EF4-FFF2-40B4-BE49-F238E27FC236}">
                <a16:creationId xmlns:a16="http://schemas.microsoft.com/office/drawing/2014/main" id="{F6DC04FB-968A-4E6D-9F74-9B83E68E160B}"/>
              </a:ext>
            </a:extLst>
          </p:cNvPr>
          <p:cNvGrpSpPr/>
          <p:nvPr/>
        </p:nvGrpSpPr>
        <p:grpSpPr>
          <a:xfrm>
            <a:off x="6790037" y="2900100"/>
            <a:ext cx="585910" cy="369744"/>
            <a:chOff x="6235651" y="3827960"/>
            <a:chExt cx="585910" cy="369744"/>
          </a:xfrm>
        </p:grpSpPr>
        <p:cxnSp>
          <p:nvCxnSpPr>
            <p:cNvPr id="185" name="Gerader Verbinder 184">
              <a:extLst>
                <a:ext uri="{FF2B5EF4-FFF2-40B4-BE49-F238E27FC236}">
                  <a16:creationId xmlns:a16="http://schemas.microsoft.com/office/drawing/2014/main" id="{6DFA294E-BD93-44D7-85DC-9424CA221879}"/>
                </a:ext>
              </a:extLst>
            </p:cNvPr>
            <p:cNvCxnSpPr>
              <a:cxnSpLocks/>
            </p:cNvCxnSpPr>
            <p:nvPr/>
          </p:nvCxnSpPr>
          <p:spPr>
            <a:xfrm>
              <a:off x="6519763" y="4007715"/>
              <a:ext cx="0" cy="1899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Gerader Verbinder 185">
              <a:extLst>
                <a:ext uri="{FF2B5EF4-FFF2-40B4-BE49-F238E27FC236}">
                  <a16:creationId xmlns:a16="http://schemas.microsoft.com/office/drawing/2014/main" id="{F5874FC1-60AA-410C-8240-60FE73CD015A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21" y="3997044"/>
              <a:ext cx="0" cy="200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Gerader Verbinder 186">
              <a:extLst>
                <a:ext uri="{FF2B5EF4-FFF2-40B4-BE49-F238E27FC236}">
                  <a16:creationId xmlns:a16="http://schemas.microsoft.com/office/drawing/2014/main" id="{10F714B3-E0F9-476F-B57F-2E5B9D8FEB66}"/>
                </a:ext>
              </a:extLst>
            </p:cNvPr>
            <p:cNvCxnSpPr>
              <a:cxnSpLocks/>
            </p:cNvCxnSpPr>
            <p:nvPr/>
          </p:nvCxnSpPr>
          <p:spPr>
            <a:xfrm>
              <a:off x="6448067" y="4002682"/>
              <a:ext cx="0" cy="19502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Gerader Verbinder 187">
              <a:extLst>
                <a:ext uri="{FF2B5EF4-FFF2-40B4-BE49-F238E27FC236}">
                  <a16:creationId xmlns:a16="http://schemas.microsoft.com/office/drawing/2014/main" id="{270B29B5-FA56-4D94-8534-9AB24AB1F254}"/>
                </a:ext>
              </a:extLst>
            </p:cNvPr>
            <p:cNvCxnSpPr>
              <a:cxnSpLocks/>
            </p:cNvCxnSpPr>
            <p:nvPr/>
          </p:nvCxnSpPr>
          <p:spPr>
            <a:xfrm>
              <a:off x="6559733" y="4007715"/>
              <a:ext cx="0" cy="1899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feld 188">
              <a:extLst>
                <a:ext uri="{FF2B5EF4-FFF2-40B4-BE49-F238E27FC236}">
                  <a16:creationId xmlns:a16="http://schemas.microsoft.com/office/drawing/2014/main" id="{49807DC9-9AF3-48B4-8518-B9EB808205F4}"/>
                </a:ext>
              </a:extLst>
            </p:cNvPr>
            <p:cNvSpPr txBox="1"/>
            <p:nvPr/>
          </p:nvSpPr>
          <p:spPr>
            <a:xfrm>
              <a:off x="6235651" y="3827960"/>
              <a:ext cx="58591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err="1"/>
                <a:t>Wägezelle</a:t>
              </a:r>
              <a:endParaRPr lang="de-DE" sz="700" dirty="0"/>
            </a:p>
          </p:txBody>
        </p:sp>
      </p:grpSp>
      <p:grpSp>
        <p:nvGrpSpPr>
          <p:cNvPr id="190" name="Gruppieren 189">
            <a:extLst>
              <a:ext uri="{FF2B5EF4-FFF2-40B4-BE49-F238E27FC236}">
                <a16:creationId xmlns:a16="http://schemas.microsoft.com/office/drawing/2014/main" id="{90A09C14-12A9-4832-9D77-DA0FBAF41243}"/>
              </a:ext>
            </a:extLst>
          </p:cNvPr>
          <p:cNvGrpSpPr/>
          <p:nvPr/>
        </p:nvGrpSpPr>
        <p:grpSpPr>
          <a:xfrm>
            <a:off x="4932789" y="2795954"/>
            <a:ext cx="585910" cy="369744"/>
            <a:chOff x="6235651" y="3827960"/>
            <a:chExt cx="585910" cy="369744"/>
          </a:xfrm>
        </p:grpSpPr>
        <p:cxnSp>
          <p:nvCxnSpPr>
            <p:cNvPr id="191" name="Gerader Verbinder 190">
              <a:extLst>
                <a:ext uri="{FF2B5EF4-FFF2-40B4-BE49-F238E27FC236}">
                  <a16:creationId xmlns:a16="http://schemas.microsoft.com/office/drawing/2014/main" id="{1C60D619-1757-49E3-8D07-044B349A124D}"/>
                </a:ext>
              </a:extLst>
            </p:cNvPr>
            <p:cNvCxnSpPr>
              <a:cxnSpLocks/>
            </p:cNvCxnSpPr>
            <p:nvPr/>
          </p:nvCxnSpPr>
          <p:spPr>
            <a:xfrm>
              <a:off x="6519763" y="4007715"/>
              <a:ext cx="0" cy="1899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Gerader Verbinder 191">
              <a:extLst>
                <a:ext uri="{FF2B5EF4-FFF2-40B4-BE49-F238E27FC236}">
                  <a16:creationId xmlns:a16="http://schemas.microsoft.com/office/drawing/2014/main" id="{306ED9BD-CAE5-488C-B8F3-C0146E96CDB9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21" y="3997044"/>
              <a:ext cx="0" cy="200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Gerader Verbinder 192">
              <a:extLst>
                <a:ext uri="{FF2B5EF4-FFF2-40B4-BE49-F238E27FC236}">
                  <a16:creationId xmlns:a16="http://schemas.microsoft.com/office/drawing/2014/main" id="{4668385C-B1F5-4937-9385-649A4FB1B9F8}"/>
                </a:ext>
              </a:extLst>
            </p:cNvPr>
            <p:cNvCxnSpPr>
              <a:cxnSpLocks/>
            </p:cNvCxnSpPr>
            <p:nvPr/>
          </p:nvCxnSpPr>
          <p:spPr>
            <a:xfrm>
              <a:off x="6448067" y="4002682"/>
              <a:ext cx="0" cy="19502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Gerader Verbinder 193">
              <a:extLst>
                <a:ext uri="{FF2B5EF4-FFF2-40B4-BE49-F238E27FC236}">
                  <a16:creationId xmlns:a16="http://schemas.microsoft.com/office/drawing/2014/main" id="{2D849453-D15F-4BE3-A5EB-67593227BA63}"/>
                </a:ext>
              </a:extLst>
            </p:cNvPr>
            <p:cNvCxnSpPr>
              <a:cxnSpLocks/>
            </p:cNvCxnSpPr>
            <p:nvPr/>
          </p:nvCxnSpPr>
          <p:spPr>
            <a:xfrm>
              <a:off x="6559733" y="4007715"/>
              <a:ext cx="0" cy="1899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Textfeld 194">
              <a:extLst>
                <a:ext uri="{FF2B5EF4-FFF2-40B4-BE49-F238E27FC236}">
                  <a16:creationId xmlns:a16="http://schemas.microsoft.com/office/drawing/2014/main" id="{A7D38F94-AA12-4AB0-B753-4CCD0FE8EAB9}"/>
                </a:ext>
              </a:extLst>
            </p:cNvPr>
            <p:cNvSpPr txBox="1"/>
            <p:nvPr/>
          </p:nvSpPr>
          <p:spPr>
            <a:xfrm>
              <a:off x="6235651" y="3827960"/>
              <a:ext cx="58591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err="1"/>
                <a:t>Wägezelle</a:t>
              </a:r>
              <a:endParaRPr lang="de-DE" sz="700" dirty="0"/>
            </a:p>
          </p:txBody>
        </p:sp>
      </p:grpSp>
      <p:grpSp>
        <p:nvGrpSpPr>
          <p:cNvPr id="196" name="Gruppieren 195">
            <a:extLst>
              <a:ext uri="{FF2B5EF4-FFF2-40B4-BE49-F238E27FC236}">
                <a16:creationId xmlns:a16="http://schemas.microsoft.com/office/drawing/2014/main" id="{EC72E1B1-331E-4701-AE32-5BD6F8742782}"/>
              </a:ext>
            </a:extLst>
          </p:cNvPr>
          <p:cNvGrpSpPr/>
          <p:nvPr/>
        </p:nvGrpSpPr>
        <p:grpSpPr>
          <a:xfrm>
            <a:off x="3581416" y="2692705"/>
            <a:ext cx="585910" cy="369744"/>
            <a:chOff x="6235651" y="3827960"/>
            <a:chExt cx="585910" cy="369744"/>
          </a:xfrm>
        </p:grpSpPr>
        <p:cxnSp>
          <p:nvCxnSpPr>
            <p:cNvPr id="197" name="Gerader Verbinder 196">
              <a:extLst>
                <a:ext uri="{FF2B5EF4-FFF2-40B4-BE49-F238E27FC236}">
                  <a16:creationId xmlns:a16="http://schemas.microsoft.com/office/drawing/2014/main" id="{9AD3419D-FE4C-4F33-9BD7-6A93C693F575}"/>
                </a:ext>
              </a:extLst>
            </p:cNvPr>
            <p:cNvCxnSpPr>
              <a:cxnSpLocks/>
            </p:cNvCxnSpPr>
            <p:nvPr/>
          </p:nvCxnSpPr>
          <p:spPr>
            <a:xfrm>
              <a:off x="6519763" y="4007715"/>
              <a:ext cx="0" cy="1899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Gerader Verbinder 197">
              <a:extLst>
                <a:ext uri="{FF2B5EF4-FFF2-40B4-BE49-F238E27FC236}">
                  <a16:creationId xmlns:a16="http://schemas.microsoft.com/office/drawing/2014/main" id="{8B265A5A-A977-463E-8F29-9927E4F678A3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21" y="3997044"/>
              <a:ext cx="0" cy="200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Gerader Verbinder 198">
              <a:extLst>
                <a:ext uri="{FF2B5EF4-FFF2-40B4-BE49-F238E27FC236}">
                  <a16:creationId xmlns:a16="http://schemas.microsoft.com/office/drawing/2014/main" id="{F74BF2ED-D925-4152-B601-D211334945E8}"/>
                </a:ext>
              </a:extLst>
            </p:cNvPr>
            <p:cNvCxnSpPr>
              <a:cxnSpLocks/>
            </p:cNvCxnSpPr>
            <p:nvPr/>
          </p:nvCxnSpPr>
          <p:spPr>
            <a:xfrm>
              <a:off x="6448067" y="4002682"/>
              <a:ext cx="0" cy="19502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Gerader Verbinder 199">
              <a:extLst>
                <a:ext uri="{FF2B5EF4-FFF2-40B4-BE49-F238E27FC236}">
                  <a16:creationId xmlns:a16="http://schemas.microsoft.com/office/drawing/2014/main" id="{F37DB551-347C-4123-B5E2-9E220C3AD475}"/>
                </a:ext>
              </a:extLst>
            </p:cNvPr>
            <p:cNvCxnSpPr>
              <a:cxnSpLocks/>
            </p:cNvCxnSpPr>
            <p:nvPr/>
          </p:nvCxnSpPr>
          <p:spPr>
            <a:xfrm>
              <a:off x="6559733" y="4007715"/>
              <a:ext cx="0" cy="1899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Textfeld 200">
              <a:extLst>
                <a:ext uri="{FF2B5EF4-FFF2-40B4-BE49-F238E27FC236}">
                  <a16:creationId xmlns:a16="http://schemas.microsoft.com/office/drawing/2014/main" id="{ECE30950-5D08-4F77-A9DB-325DB0114582}"/>
                </a:ext>
              </a:extLst>
            </p:cNvPr>
            <p:cNvSpPr txBox="1"/>
            <p:nvPr/>
          </p:nvSpPr>
          <p:spPr>
            <a:xfrm>
              <a:off x="6235651" y="3827960"/>
              <a:ext cx="58591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err="1"/>
                <a:t>Wägezelle</a:t>
              </a:r>
              <a:endParaRPr lang="de-DE" sz="700" dirty="0"/>
            </a:p>
          </p:txBody>
        </p:sp>
      </p:grpSp>
      <p:grpSp>
        <p:nvGrpSpPr>
          <p:cNvPr id="202" name="Gruppieren 201">
            <a:extLst>
              <a:ext uri="{FF2B5EF4-FFF2-40B4-BE49-F238E27FC236}">
                <a16:creationId xmlns:a16="http://schemas.microsoft.com/office/drawing/2014/main" id="{558B6015-DBD9-422E-BC1E-2124185E5307}"/>
              </a:ext>
            </a:extLst>
          </p:cNvPr>
          <p:cNvGrpSpPr/>
          <p:nvPr/>
        </p:nvGrpSpPr>
        <p:grpSpPr>
          <a:xfrm>
            <a:off x="741943" y="2597573"/>
            <a:ext cx="585910" cy="369744"/>
            <a:chOff x="6235651" y="3827960"/>
            <a:chExt cx="585910" cy="369744"/>
          </a:xfrm>
        </p:grpSpPr>
        <p:cxnSp>
          <p:nvCxnSpPr>
            <p:cNvPr id="203" name="Gerader Verbinder 202">
              <a:extLst>
                <a:ext uri="{FF2B5EF4-FFF2-40B4-BE49-F238E27FC236}">
                  <a16:creationId xmlns:a16="http://schemas.microsoft.com/office/drawing/2014/main" id="{64A3F8FF-BBB2-4301-AEA9-EB669412E4DA}"/>
                </a:ext>
              </a:extLst>
            </p:cNvPr>
            <p:cNvCxnSpPr>
              <a:cxnSpLocks/>
            </p:cNvCxnSpPr>
            <p:nvPr/>
          </p:nvCxnSpPr>
          <p:spPr>
            <a:xfrm>
              <a:off x="6519763" y="4007715"/>
              <a:ext cx="0" cy="1899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Gerader Verbinder 203">
              <a:extLst>
                <a:ext uri="{FF2B5EF4-FFF2-40B4-BE49-F238E27FC236}">
                  <a16:creationId xmlns:a16="http://schemas.microsoft.com/office/drawing/2014/main" id="{987C0C57-C5B8-4CF5-89CC-54BA23518912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21" y="3997044"/>
              <a:ext cx="0" cy="200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Gerader Verbinder 204">
              <a:extLst>
                <a:ext uri="{FF2B5EF4-FFF2-40B4-BE49-F238E27FC236}">
                  <a16:creationId xmlns:a16="http://schemas.microsoft.com/office/drawing/2014/main" id="{8E2E3511-CA7C-496F-B285-D30D93354ECE}"/>
                </a:ext>
              </a:extLst>
            </p:cNvPr>
            <p:cNvCxnSpPr>
              <a:cxnSpLocks/>
            </p:cNvCxnSpPr>
            <p:nvPr/>
          </p:nvCxnSpPr>
          <p:spPr>
            <a:xfrm>
              <a:off x="6448067" y="4002682"/>
              <a:ext cx="0" cy="19502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Gerader Verbinder 205">
              <a:extLst>
                <a:ext uri="{FF2B5EF4-FFF2-40B4-BE49-F238E27FC236}">
                  <a16:creationId xmlns:a16="http://schemas.microsoft.com/office/drawing/2014/main" id="{457E8F46-C70A-4168-9B1D-633CAFD1817D}"/>
                </a:ext>
              </a:extLst>
            </p:cNvPr>
            <p:cNvCxnSpPr>
              <a:cxnSpLocks/>
            </p:cNvCxnSpPr>
            <p:nvPr/>
          </p:nvCxnSpPr>
          <p:spPr>
            <a:xfrm>
              <a:off x="6559733" y="4007715"/>
              <a:ext cx="0" cy="1899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feld 206">
              <a:extLst>
                <a:ext uri="{FF2B5EF4-FFF2-40B4-BE49-F238E27FC236}">
                  <a16:creationId xmlns:a16="http://schemas.microsoft.com/office/drawing/2014/main" id="{FC78518F-689A-4E8E-B719-9F91E6B47615}"/>
                </a:ext>
              </a:extLst>
            </p:cNvPr>
            <p:cNvSpPr txBox="1"/>
            <p:nvPr/>
          </p:nvSpPr>
          <p:spPr>
            <a:xfrm>
              <a:off x="6235651" y="3827960"/>
              <a:ext cx="58591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err="1"/>
                <a:t>Wägezelle</a:t>
              </a:r>
              <a:endParaRPr lang="de-DE" sz="7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73293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Breitbild</PresentationFormat>
  <Paragraphs>87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Anordnung der Wägezellen-Treiber-Platinen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Alexander Hild</dc:creator>
  <cp:lastModifiedBy>Alexander Hild</cp:lastModifiedBy>
  <cp:revision>15</cp:revision>
  <cp:lastPrinted>2018-11-19T19:03:27Z</cp:lastPrinted>
  <dcterms:created xsi:type="dcterms:W3CDTF">2018-11-19T17:59:18Z</dcterms:created>
  <dcterms:modified xsi:type="dcterms:W3CDTF">2018-11-19T19:04:46Z</dcterms:modified>
</cp:coreProperties>
</file>